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B45DC7-2EA6-4157-9AE3-AD11C8664C60}" v="23" dt="2026-05-23T14:45:12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Smith" userId="c2ac44be35098a25" providerId="LiveId" clId="{DE375B7D-3B19-4F9D-B8E6-B0906E85F008}"/>
    <pc:docChg chg="undo custSel addSld delSld modSld sldOrd">
      <pc:chgData name="Adam Smith" userId="c2ac44be35098a25" providerId="LiveId" clId="{DE375B7D-3B19-4F9D-B8E6-B0906E85F008}" dt="2026-05-23T14:46:01.944" v="857" actId="1037"/>
      <pc:docMkLst>
        <pc:docMk/>
      </pc:docMkLst>
      <pc:sldChg chg="addSp modSp mod">
        <pc:chgData name="Adam Smith" userId="c2ac44be35098a25" providerId="LiveId" clId="{DE375B7D-3B19-4F9D-B8E6-B0906E85F008}" dt="2026-05-16T15:36:37.407" v="812" actId="14100"/>
        <pc:sldMkLst>
          <pc:docMk/>
          <pc:sldMk cId="480305295" sldId="257"/>
        </pc:sldMkLst>
        <pc:spChg chg="mod">
          <ac:chgData name="Adam Smith" userId="c2ac44be35098a25" providerId="LiveId" clId="{DE375B7D-3B19-4F9D-B8E6-B0906E85F008}" dt="2026-05-16T15:36:28.067" v="810" actId="20577"/>
          <ac:spMkLst>
            <pc:docMk/>
            <pc:sldMk cId="480305295" sldId="257"/>
            <ac:spMk id="10" creationId="{5CEAE2CA-D052-E8F0-3F31-E6CDFBC2BD24}"/>
          </ac:spMkLst>
        </pc:spChg>
        <pc:spChg chg="add mod">
          <ac:chgData name="Adam Smith" userId="c2ac44be35098a25" providerId="LiveId" clId="{DE375B7D-3B19-4F9D-B8E6-B0906E85F008}" dt="2026-05-16T15:35:54.307" v="795" actId="1076"/>
          <ac:spMkLst>
            <pc:docMk/>
            <pc:sldMk cId="480305295" sldId="257"/>
            <ac:spMk id="25" creationId="{3419EA36-04F3-40AC-AE0A-86B021E43E56}"/>
          </ac:spMkLst>
        </pc:spChg>
        <pc:picChg chg="mod">
          <ac:chgData name="Adam Smith" userId="c2ac44be35098a25" providerId="LiveId" clId="{DE375B7D-3B19-4F9D-B8E6-B0906E85F008}" dt="2026-05-16T15:35:19.815" v="793" actId="1036"/>
          <ac:picMkLst>
            <pc:docMk/>
            <pc:sldMk cId="480305295" sldId="257"/>
            <ac:picMk id="3" creationId="{22D69555-BA2E-BEE9-7722-DF9034CC3F22}"/>
          </ac:picMkLst>
        </pc:picChg>
        <pc:cxnChg chg="mod">
          <ac:chgData name="Adam Smith" userId="c2ac44be35098a25" providerId="LiveId" clId="{DE375B7D-3B19-4F9D-B8E6-B0906E85F008}" dt="2026-05-16T15:36:37.407" v="812" actId="14100"/>
          <ac:cxnSpMkLst>
            <pc:docMk/>
            <pc:sldMk cId="480305295" sldId="257"/>
            <ac:cxnSpMk id="12" creationId="{44F22DD9-88A7-90AE-AEA0-E50F151BFB48}"/>
          </ac:cxnSpMkLst>
        </pc:cxnChg>
        <pc:cxnChg chg="add mod">
          <ac:chgData name="Adam Smith" userId="c2ac44be35098a25" providerId="LiveId" clId="{DE375B7D-3B19-4F9D-B8E6-B0906E85F008}" dt="2026-05-16T15:36:01.254" v="798" actId="14100"/>
          <ac:cxnSpMkLst>
            <pc:docMk/>
            <pc:sldMk cId="480305295" sldId="257"/>
            <ac:cxnSpMk id="26" creationId="{A7CE8932-FE04-221F-D29D-9C0251BB172A}"/>
          </ac:cxnSpMkLst>
        </pc:cxnChg>
      </pc:sldChg>
      <pc:sldChg chg="addSp delSp modSp mod">
        <pc:chgData name="Adam Smith" userId="c2ac44be35098a25" providerId="LiveId" clId="{DE375B7D-3B19-4F9D-B8E6-B0906E85F008}" dt="2026-05-16T14:06:07.344" v="5" actId="1076"/>
        <pc:sldMkLst>
          <pc:docMk/>
          <pc:sldMk cId="2354404777" sldId="261"/>
        </pc:sldMkLst>
        <pc:picChg chg="add mod">
          <ac:chgData name="Adam Smith" userId="c2ac44be35098a25" providerId="LiveId" clId="{DE375B7D-3B19-4F9D-B8E6-B0906E85F008}" dt="2026-05-16T14:06:07.344" v="5" actId="1076"/>
          <ac:picMkLst>
            <pc:docMk/>
            <pc:sldMk cId="2354404777" sldId="261"/>
            <ac:picMk id="12" creationId="{7302DE66-07AB-7762-2856-8C149E68E926}"/>
          </ac:picMkLst>
        </pc:picChg>
      </pc:sldChg>
      <pc:sldChg chg="addSp delSp modSp add mod ord">
        <pc:chgData name="Adam Smith" userId="c2ac44be35098a25" providerId="LiveId" clId="{DE375B7D-3B19-4F9D-B8E6-B0906E85F008}" dt="2026-05-16T14:41:34.731" v="234" actId="20577"/>
        <pc:sldMkLst>
          <pc:docMk/>
          <pc:sldMk cId="2667586158" sldId="262"/>
        </pc:sldMkLst>
        <pc:spChg chg="mod">
          <ac:chgData name="Adam Smith" userId="c2ac44be35098a25" providerId="LiveId" clId="{DE375B7D-3B19-4F9D-B8E6-B0906E85F008}" dt="2026-05-16T14:33:19.674" v="25" actId="20577"/>
          <ac:spMkLst>
            <pc:docMk/>
            <pc:sldMk cId="2667586158" sldId="262"/>
            <ac:spMk id="6" creationId="{D19E9A8B-E7CF-64F1-829E-9430A338CC9D}"/>
          </ac:spMkLst>
        </pc:spChg>
        <pc:spChg chg="add mod">
          <ac:chgData name="Adam Smith" userId="c2ac44be35098a25" providerId="LiveId" clId="{DE375B7D-3B19-4F9D-B8E6-B0906E85F008}" dt="2026-05-16T14:38:15.879" v="68" actId="1076"/>
          <ac:spMkLst>
            <pc:docMk/>
            <pc:sldMk cId="2667586158" sldId="262"/>
            <ac:spMk id="10" creationId="{BDFDB038-684B-0DAF-6750-C8B9DC6B6A01}"/>
          </ac:spMkLst>
        </pc:spChg>
        <pc:spChg chg="add mod">
          <ac:chgData name="Adam Smith" userId="c2ac44be35098a25" providerId="LiveId" clId="{DE375B7D-3B19-4F9D-B8E6-B0906E85F008}" dt="2026-05-16T14:41:34.731" v="234" actId="20577"/>
          <ac:spMkLst>
            <pc:docMk/>
            <pc:sldMk cId="2667586158" sldId="262"/>
            <ac:spMk id="18" creationId="{3ECA3C6F-9E75-F6DA-0CDF-628C378EFD5D}"/>
          </ac:spMkLst>
        </pc:spChg>
        <pc:picChg chg="add mod">
          <ac:chgData name="Adam Smith" userId="c2ac44be35098a25" providerId="LiveId" clId="{DE375B7D-3B19-4F9D-B8E6-B0906E85F008}" dt="2026-05-16T14:38:11.202" v="67" actId="1076"/>
          <ac:picMkLst>
            <pc:docMk/>
            <pc:sldMk cId="2667586158" sldId="262"/>
            <ac:picMk id="3" creationId="{E4F2E5AE-B2F4-D637-0EC6-069840F2C3D6}"/>
          </ac:picMkLst>
        </pc:picChg>
        <pc:picChg chg="mod">
          <ac:chgData name="Adam Smith" userId="c2ac44be35098a25" providerId="LiveId" clId="{DE375B7D-3B19-4F9D-B8E6-B0906E85F008}" dt="2026-05-16T14:33:23.527" v="26" actId="1076"/>
          <ac:picMkLst>
            <pc:docMk/>
            <pc:sldMk cId="2667586158" sldId="262"/>
            <ac:picMk id="5" creationId="{E9BCEB41-6382-F62E-E057-7E50AAE8EC7E}"/>
          </ac:picMkLst>
        </pc:picChg>
        <pc:picChg chg="add mod">
          <ac:chgData name="Adam Smith" userId="c2ac44be35098a25" providerId="LiveId" clId="{DE375B7D-3B19-4F9D-B8E6-B0906E85F008}" dt="2026-05-16T14:39:30.947" v="81" actId="1076"/>
          <ac:picMkLst>
            <pc:docMk/>
            <pc:sldMk cId="2667586158" sldId="262"/>
            <ac:picMk id="17" creationId="{929F10F2-9111-8BB5-DB55-5400CAC9DB1A}"/>
          </ac:picMkLst>
        </pc:picChg>
        <pc:cxnChg chg="add mod">
          <ac:chgData name="Adam Smith" userId="c2ac44be35098a25" providerId="LiveId" clId="{DE375B7D-3B19-4F9D-B8E6-B0906E85F008}" dt="2026-05-16T14:38:28.523" v="72" actId="208"/>
          <ac:cxnSpMkLst>
            <pc:docMk/>
            <pc:sldMk cId="2667586158" sldId="262"/>
            <ac:cxnSpMk id="12" creationId="{3A87A14D-4B64-058F-E45D-27B80DDFA375}"/>
          </ac:cxnSpMkLst>
        </pc:cxnChg>
        <pc:cxnChg chg="add mod">
          <ac:chgData name="Adam Smith" userId="c2ac44be35098a25" providerId="LiveId" clId="{DE375B7D-3B19-4F9D-B8E6-B0906E85F008}" dt="2026-05-16T14:38:42.730" v="77" actId="14100"/>
          <ac:cxnSpMkLst>
            <pc:docMk/>
            <pc:sldMk cId="2667586158" sldId="262"/>
            <ac:cxnSpMk id="13" creationId="{2E48BE97-E47D-F16C-3765-9FF01EA7DB0A}"/>
          </ac:cxnSpMkLst>
        </pc:cxnChg>
      </pc:sldChg>
      <pc:sldChg chg="addSp delSp modSp add mod">
        <pc:chgData name="Adam Smith" userId="c2ac44be35098a25" providerId="LiveId" clId="{DE375B7D-3B19-4F9D-B8E6-B0906E85F008}" dt="2026-05-16T15:15:51.038" v="342" actId="14100"/>
        <pc:sldMkLst>
          <pc:docMk/>
          <pc:sldMk cId="3385270719" sldId="263"/>
        </pc:sldMkLst>
        <pc:spChg chg="mod">
          <ac:chgData name="Adam Smith" userId="c2ac44be35098a25" providerId="LiveId" clId="{DE375B7D-3B19-4F9D-B8E6-B0906E85F008}" dt="2026-05-16T15:11:29.580" v="303" actId="20577"/>
          <ac:spMkLst>
            <pc:docMk/>
            <pc:sldMk cId="3385270719" sldId="263"/>
            <ac:spMk id="10" creationId="{0A0F54EA-D891-6FE8-C53C-E654B20C84C7}"/>
          </ac:spMkLst>
        </pc:spChg>
        <pc:cxnChg chg="add mod">
          <ac:chgData name="Adam Smith" userId="c2ac44be35098a25" providerId="LiveId" clId="{DE375B7D-3B19-4F9D-B8E6-B0906E85F008}" dt="2026-05-16T14:43:41.325" v="243" actId="14100"/>
          <ac:cxnSpMkLst>
            <pc:docMk/>
            <pc:sldMk cId="3385270719" sldId="263"/>
            <ac:cxnSpMk id="2" creationId="{8171A779-BFEB-372D-B820-AAC19BFD24E7}"/>
          </ac:cxnSpMkLst>
        </pc:cxnChg>
        <pc:cxnChg chg="add mod">
          <ac:chgData name="Adam Smith" userId="c2ac44be35098a25" providerId="LiveId" clId="{DE375B7D-3B19-4F9D-B8E6-B0906E85F008}" dt="2026-05-16T14:43:52.348" v="246" actId="14100"/>
          <ac:cxnSpMkLst>
            <pc:docMk/>
            <pc:sldMk cId="3385270719" sldId="263"/>
            <ac:cxnSpMk id="7" creationId="{2F4481FA-D020-DFA0-E199-746974F1FB52}"/>
          </ac:cxnSpMkLst>
        </pc:cxnChg>
        <pc:cxnChg chg="add mod">
          <ac:chgData name="Adam Smith" userId="c2ac44be35098a25" providerId="LiveId" clId="{DE375B7D-3B19-4F9D-B8E6-B0906E85F008}" dt="2026-05-16T15:15:51.038" v="342" actId="14100"/>
          <ac:cxnSpMkLst>
            <pc:docMk/>
            <pc:sldMk cId="3385270719" sldId="263"/>
            <ac:cxnSpMk id="9" creationId="{08A0296C-2C2D-2064-E3C3-4B2EB68C6195}"/>
          </ac:cxnSpMkLst>
        </pc:cxnChg>
        <pc:cxnChg chg="mod">
          <ac:chgData name="Adam Smith" userId="c2ac44be35098a25" providerId="LiveId" clId="{DE375B7D-3B19-4F9D-B8E6-B0906E85F008}" dt="2026-05-16T14:43:30.318" v="239" actId="1076"/>
          <ac:cxnSpMkLst>
            <pc:docMk/>
            <pc:sldMk cId="3385270719" sldId="263"/>
            <ac:cxnSpMk id="12" creationId="{3B37CF38-4CE1-C090-F468-D938139DC84C}"/>
          </ac:cxnSpMkLst>
        </pc:cxnChg>
      </pc:sldChg>
      <pc:sldChg chg="addSp delSp modSp add mod">
        <pc:chgData name="Adam Smith" userId="c2ac44be35098a25" providerId="LiveId" clId="{DE375B7D-3B19-4F9D-B8E6-B0906E85F008}" dt="2026-05-16T15:14:11.749" v="325" actId="20577"/>
        <pc:sldMkLst>
          <pc:docMk/>
          <pc:sldMk cId="3744623384" sldId="264"/>
        </pc:sldMkLst>
        <pc:spChg chg="mod">
          <ac:chgData name="Adam Smith" userId="c2ac44be35098a25" providerId="LiveId" clId="{DE375B7D-3B19-4F9D-B8E6-B0906E85F008}" dt="2026-05-16T15:14:11.749" v="325" actId="20577"/>
          <ac:spMkLst>
            <pc:docMk/>
            <pc:sldMk cId="3744623384" sldId="264"/>
            <ac:spMk id="10" creationId="{C60E0CB5-63A6-3531-BD48-0B9AF5A45262}"/>
          </ac:spMkLst>
        </pc:spChg>
        <pc:picChg chg="add mod">
          <ac:chgData name="Adam Smith" userId="c2ac44be35098a25" providerId="LiveId" clId="{DE375B7D-3B19-4F9D-B8E6-B0906E85F008}" dt="2026-05-16T15:13:43.141" v="309" actId="1076"/>
          <ac:picMkLst>
            <pc:docMk/>
            <pc:sldMk cId="3744623384" sldId="264"/>
            <ac:picMk id="3" creationId="{0C46E6E2-888B-5069-B6B9-00AD25492E87}"/>
          </ac:picMkLst>
        </pc:picChg>
        <pc:cxnChg chg="mod ord">
          <ac:chgData name="Adam Smith" userId="c2ac44be35098a25" providerId="LiveId" clId="{DE375B7D-3B19-4F9D-B8E6-B0906E85F008}" dt="2026-05-16T15:13:58.302" v="314" actId="14100"/>
          <ac:cxnSpMkLst>
            <pc:docMk/>
            <pc:sldMk cId="3744623384" sldId="264"/>
            <ac:cxnSpMk id="7" creationId="{17D200F8-FD9E-EE37-61BA-1C9EFC88DDB9}"/>
          </ac:cxnSpMkLst>
        </pc:cxnChg>
      </pc:sldChg>
      <pc:sldChg chg="addSp delSp modSp add mod">
        <pc:chgData name="Adam Smith" userId="c2ac44be35098a25" providerId="LiveId" clId="{DE375B7D-3B19-4F9D-B8E6-B0906E85F008}" dt="2026-05-16T15:16:24.282" v="347" actId="14100"/>
        <pc:sldMkLst>
          <pc:docMk/>
          <pc:sldMk cId="3560432581" sldId="265"/>
        </pc:sldMkLst>
        <pc:picChg chg="add mod">
          <ac:chgData name="Adam Smith" userId="c2ac44be35098a25" providerId="LiveId" clId="{DE375B7D-3B19-4F9D-B8E6-B0906E85F008}" dt="2026-05-16T15:14:32.175" v="328"/>
          <ac:picMkLst>
            <pc:docMk/>
            <pc:sldMk cId="3560432581" sldId="265"/>
            <ac:picMk id="3" creationId="{8FFDF52C-FDDD-B925-63F2-18F9D623515F}"/>
          </ac:picMkLst>
        </pc:picChg>
        <pc:cxnChg chg="mod ord">
          <ac:chgData name="Adam Smith" userId="c2ac44be35098a25" providerId="LiveId" clId="{DE375B7D-3B19-4F9D-B8E6-B0906E85F008}" dt="2026-05-16T15:16:24.282" v="347" actId="14100"/>
          <ac:cxnSpMkLst>
            <pc:docMk/>
            <pc:sldMk cId="3560432581" sldId="265"/>
            <ac:cxnSpMk id="2" creationId="{D6683F7E-25E3-6317-4896-BA9C84A450C4}"/>
          </ac:cxnSpMkLst>
        </pc:cxnChg>
        <pc:cxnChg chg="mod ord">
          <ac:chgData name="Adam Smith" userId="c2ac44be35098a25" providerId="LiveId" clId="{DE375B7D-3B19-4F9D-B8E6-B0906E85F008}" dt="2026-05-16T15:14:50.621" v="332" actId="14100"/>
          <ac:cxnSpMkLst>
            <pc:docMk/>
            <pc:sldMk cId="3560432581" sldId="265"/>
            <ac:cxnSpMk id="7" creationId="{6540D5E8-1292-64DD-0DFA-FE0BD2AF63A4}"/>
          </ac:cxnSpMkLst>
        </pc:cxnChg>
        <pc:cxnChg chg="mod ord">
          <ac:chgData name="Adam Smith" userId="c2ac44be35098a25" providerId="LiveId" clId="{DE375B7D-3B19-4F9D-B8E6-B0906E85F008}" dt="2026-05-16T15:16:11.837" v="343" actId="14100"/>
          <ac:cxnSpMkLst>
            <pc:docMk/>
            <pc:sldMk cId="3560432581" sldId="265"/>
            <ac:cxnSpMk id="12" creationId="{0472DE09-C037-A7C4-5C98-31BCB2790D02}"/>
          </ac:cxnSpMkLst>
        </pc:cxnChg>
        <pc:cxnChg chg="add mod">
          <ac:chgData name="Adam Smith" userId="c2ac44be35098a25" providerId="LiveId" clId="{DE375B7D-3B19-4F9D-B8E6-B0906E85F008}" dt="2026-05-16T15:16:19.213" v="346" actId="14100"/>
          <ac:cxnSpMkLst>
            <pc:docMk/>
            <pc:sldMk cId="3560432581" sldId="265"/>
            <ac:cxnSpMk id="14" creationId="{D4168CBB-4E13-DB9B-4529-F414264D207B}"/>
          </ac:cxnSpMkLst>
        </pc:cxnChg>
      </pc:sldChg>
      <pc:sldChg chg="addSp delSp modSp add mod">
        <pc:chgData name="Adam Smith" userId="c2ac44be35098a25" providerId="LiveId" clId="{DE375B7D-3B19-4F9D-B8E6-B0906E85F008}" dt="2026-05-23T14:44:36.272" v="839" actId="1038"/>
        <pc:sldMkLst>
          <pc:docMk/>
          <pc:sldMk cId="1874559933" sldId="267"/>
        </pc:sldMkLst>
        <pc:spChg chg="add del mod">
          <ac:chgData name="Adam Smith" userId="c2ac44be35098a25" providerId="LiveId" clId="{DE375B7D-3B19-4F9D-B8E6-B0906E85F008}" dt="2026-05-23T14:41:40.123" v="825" actId="478"/>
          <ac:spMkLst>
            <pc:docMk/>
            <pc:sldMk cId="1874559933" sldId="267"/>
            <ac:spMk id="4" creationId="{2C51D990-E736-EF02-383A-75A367E51A65}"/>
          </ac:spMkLst>
        </pc:spChg>
        <pc:spChg chg="add mod">
          <ac:chgData name="Adam Smith" userId="c2ac44be35098a25" providerId="LiveId" clId="{DE375B7D-3B19-4F9D-B8E6-B0906E85F008}" dt="2026-05-23T14:42:12.500" v="827" actId="767"/>
          <ac:spMkLst>
            <pc:docMk/>
            <pc:sldMk cId="1874559933" sldId="267"/>
            <ac:spMk id="6" creationId="{B86583BA-6120-0524-7967-5FC07581C312}"/>
          </ac:spMkLst>
        </pc:spChg>
        <pc:spChg chg="add mod">
          <ac:chgData name="Adam Smith" userId="c2ac44be35098a25" providerId="LiveId" clId="{DE375B7D-3B19-4F9D-B8E6-B0906E85F008}" dt="2026-05-23T14:44:09.126" v="832" actId="14100"/>
          <ac:spMkLst>
            <pc:docMk/>
            <pc:sldMk cId="1874559933" sldId="267"/>
            <ac:spMk id="7" creationId="{CBED9ED1-3E62-69BC-95EA-1EC10B734853}"/>
          </ac:spMkLst>
        </pc:spChg>
        <pc:spChg chg="add del mod">
          <ac:chgData name="Adam Smith" userId="c2ac44be35098a25" providerId="LiveId" clId="{DE375B7D-3B19-4F9D-B8E6-B0906E85F008}" dt="2026-05-23T14:44:36.272" v="839" actId="1038"/>
          <ac:spMkLst>
            <pc:docMk/>
            <pc:sldMk cId="1874559933" sldId="267"/>
            <ac:spMk id="18" creationId="{0795144B-7FE8-EC24-52C0-A4BF5F5A8042}"/>
          </ac:spMkLst>
        </pc:spChg>
        <pc:picChg chg="mod">
          <ac:chgData name="Adam Smith" userId="c2ac44be35098a25" providerId="LiveId" clId="{DE375B7D-3B19-4F9D-B8E6-B0906E85F008}" dt="2026-05-23T14:41:30.652" v="824" actId="1076"/>
          <ac:picMkLst>
            <pc:docMk/>
            <pc:sldMk cId="1874559933" sldId="267"/>
            <ac:picMk id="5" creationId="{7F9D6D24-29B5-1753-0F4C-B3D315C69AF1}"/>
          </ac:picMkLst>
        </pc:picChg>
      </pc:sldChg>
      <pc:sldChg chg="addSp delSp modSp add del mod">
        <pc:chgData name="Adam Smith" userId="c2ac44be35098a25" providerId="LiveId" clId="{DE375B7D-3B19-4F9D-B8E6-B0906E85F008}" dt="2026-05-23T14:46:01.944" v="857" actId="1037"/>
        <pc:sldMkLst>
          <pc:docMk/>
          <pc:sldMk cId="4245203187" sldId="268"/>
        </pc:sldMkLst>
        <pc:spChg chg="add mod ord">
          <ac:chgData name="Adam Smith" userId="c2ac44be35098a25" providerId="LiveId" clId="{DE375B7D-3B19-4F9D-B8E6-B0906E85F008}" dt="2026-05-23T14:46:01.944" v="857" actId="1037"/>
          <ac:spMkLst>
            <pc:docMk/>
            <pc:sldMk cId="4245203187" sldId="268"/>
            <ac:spMk id="3" creationId="{C96F8F5B-B38D-41B7-ACA9-69D65861BD75}"/>
          </ac:spMkLst>
        </pc:spChg>
        <pc:spChg chg="add mod">
          <ac:chgData name="Adam Smith" userId="c2ac44be35098a25" providerId="LiveId" clId="{DE375B7D-3B19-4F9D-B8E6-B0906E85F008}" dt="2026-05-23T14:45:12.104" v="841"/>
          <ac:spMkLst>
            <pc:docMk/>
            <pc:sldMk cId="4245203187" sldId="268"/>
            <ac:spMk id="6" creationId="{671F7D07-FA30-278C-F850-7D4023B6A8F4}"/>
          </ac:spMkLst>
        </pc:spChg>
        <pc:spChg chg="del">
          <ac:chgData name="Adam Smith" userId="c2ac44be35098a25" providerId="LiveId" clId="{DE375B7D-3B19-4F9D-B8E6-B0906E85F008}" dt="2026-05-23T14:45:11.560" v="840" actId="478"/>
          <ac:spMkLst>
            <pc:docMk/>
            <pc:sldMk cId="4245203187" sldId="268"/>
            <ac:spMk id="18" creationId="{CE50C70D-24C7-07D7-5A32-AA6B6AA5EAFE}"/>
          </ac:spMkLst>
        </pc:spChg>
        <pc:spChg chg="ord">
          <ac:chgData name="Adam Smith" userId="c2ac44be35098a25" providerId="LiveId" clId="{DE375B7D-3B19-4F9D-B8E6-B0906E85F008}" dt="2026-05-23T14:45:50.994" v="849" actId="166"/>
          <ac:spMkLst>
            <pc:docMk/>
            <pc:sldMk cId="4245203187" sldId="268"/>
            <ac:spMk id="19" creationId="{EA86949E-5A75-603C-22C7-D3383755976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07.4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0 291 24184,'517'-290'0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25.1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26.78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28.49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38.84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0 127 24575,'3'4'0,"-1"0"0,1 0 0,0 0 0,0 0 0,1 0 0,-1-1 0,1 1 0,0-1 0,0 0 0,5 3 0,-8-5 0,-1-1 0,1 1 0,-1-1 0,1 1 0,0-1 0,-1 0 0,1 1 0,0-1 0,0 0 0,-1 1 0,1-1 0,0 0 0,0 0 0,-1 0 0,1 0 0,0 1 0,0-1 0,0 0 0,-1 0 0,1-1 0,0 1 0,0 0 0,-1 0 0,1 0 0,0 0 0,0-1 0,-1 1 0,1 0 0,1-1 0,0-1 0,0 0 0,-1 1 0,1-1 0,0 0 0,-1 0 0,1 0 0,-1 0 0,0 0 0,2-4 0,3-8 0,-1 0 0,5-22 0,-8 29 0,15-25 0,-1 3 0,-8 12-1365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42.24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98 24575,'1'-2'0,"-1"0"0,1-1 0,-1 1 0,1 0 0,0 0 0,0 0 0,0 0 0,0-1 0,0 1 0,0 0 0,1 1 0,-1-1 0,0 0 0,1 0 0,0 1 0,1-3 0,-1 3 0,0-1 0,0 0 0,0 1 0,-1-1 0,1 0 0,-1 0 0,0 0 0,1 0 0,-1 0 0,0-1 0,0 1 0,-1 0 0,1 0 0,0-1 0,0-3 0,-1 0-110,3-14-1145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52.32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9 159 24575,'2'0'0,"-1"0"0,1 0 0,0-1 0,-1 1 0,1 0 0,0 0 0,-1-1 0,1 1 0,-1-1 0,1 0 0,-1 1 0,1-1 0,-1 0 0,1 0 0,-1 0 0,0 0 0,1 0 0,-1 0 0,0 0 0,0 0 0,0-1 0,0 1 0,0 0 0,0-1 0,0 1 0,-1 0 0,1-1 0,0 1 0,0-3 0,1-4 0,0 1 0,-1-1 0,0 0 0,0-16 0,1-6 0,2 14 0,-3 13 0,0 0 0,0 1 0,-1-1 0,1 0 0,-1 0 0,1 0 0,-1 1 0,0-6 0,0 13 0,0 1 0,-1-1 0,1 0 0,-1 1 0,0-1 0,0 0 0,0 0 0,-1 0 0,0 0 0,0 0 0,0 0 0,-1 0 0,0-1 0,-3 5 0,-31 56-1365,34-59-5461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6T12:46:55.741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46 24575,'0'-1'0,"1"0"0,1-2 0,-1 0 0,2-2 0,-1-1 0,0 0 0,-1-1 0,0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E9910-F56E-4EE4-B853-FB5FDB091CFC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F1ED3-F0EC-41F4-B4A2-D40B74503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14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246D3-C545-2EF5-2DAB-7FC8A4D1B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4CC622-85E6-D219-53B7-1E17ECE86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6361A-837A-C86C-8365-D35FEF4DA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DAB3D-4A59-E03B-760D-3B6ED8669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D10A8-F244-435C-8CC0-3C93F1441B9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522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A26C8-436C-1C4E-1B42-5B2E8A9D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85ABC-0592-9853-D1D0-0B20E044E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AA70B-D31E-CE1B-4F3B-63A0B824F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34A28-8530-8578-7851-EEF4FB8F4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D10A8-F244-435C-8CC0-3C93F1441B9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9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65BA-2556-862C-0074-5CE27CDA2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ED863-CDE6-F3C7-D8EC-9E9571BAC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6A170-2B16-C727-D277-F2AE20482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1C60A-52AC-2AA5-6602-BA53C89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8E6CE-3494-2491-0226-117CE546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86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DC876-A5FF-1711-86F9-571DEB28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0ED58-2B73-CBC5-27ED-E9F3AFD84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17D92-F9BA-4CCF-A1CB-AC1B8784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93484-9BC8-9910-83E1-4B44D1861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5566B-8EF7-1A01-97E1-9A44CE7C4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01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A491-CA0A-E663-14EC-C70E041D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2ADCD-8442-05EA-9E20-7EB5E5B8F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C00E8-68E9-3A0F-69EC-BE5D2C01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9A7A8-2A07-A249-9960-53CC1DE24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14648-EB53-EB1B-3514-7B9DCFFA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46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CBCF-A777-5251-6743-90B3BB8F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19D7B-AAF4-D1D1-8401-6EAECA974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90782-B6BC-87C9-7E93-11A9C91D2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75FD8-FF74-488E-41D2-E3A62EDE5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EF78D-B817-B148-EB6F-14115BE8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C11BC-F4BC-C325-A927-00E5223A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95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C834-36CD-14C7-3BE9-10B4E06F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B572D-51B7-389C-AEC2-B3607EE4B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E20A-30CB-76E9-958C-E6795CF54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063E2C-6478-C04B-9F92-9B0E2C774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9D9EA-15E6-6D7C-6944-1C968593F1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0B949-C765-8830-7772-F6F59BC6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880B16-13AA-BEBC-2CE4-5D07E325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A864A0-E3DB-4B6C-74D9-25D95DD3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55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4193-BB92-86E4-486E-86E25691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462FA-4557-E710-F68A-C6C54043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940DC-76AC-DAC2-EE73-05AC784A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02BC5-737F-5614-B51B-96ED7C09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866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2943BB-99D4-20CD-7103-A1748584D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949B2-46C9-FCAB-286A-98F1A0C8E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11086-357A-9D7F-D18D-5587BC02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44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09655-C4B0-C70D-8830-C8B12FC5F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34D1A-63B5-6D34-B126-EC2736D52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6BC07-3285-2A70-26F3-5FDE253F2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69DF7-2212-DAE8-3A0F-A169D0528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B0F5B-BDF6-D8D7-56A5-27773069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32A453-44D3-7BEF-97BA-B297161FE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1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F3D8-DB90-00E6-717B-B14C0DDB1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BED10-3556-26B1-EA10-7556621CC3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32679-567D-92CC-60D2-0784A079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A2E76-6658-8E4D-4E88-5CB170FD9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9AD00-B047-E390-F3C5-FD0CF14B6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90A61-E969-A68E-7DAF-E75DD310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5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C7FF-59D0-9114-DED2-8183D4E1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0552C9-C9FE-CA46-683D-EFD53A66D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7BDC8-9E18-B7ED-6105-3563335E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66BFE-2842-0338-A76A-0F9959F8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CA715-892F-EC83-3C4C-ED2E2EC3C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619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F9D318-6890-D6D1-B7D6-DC80606432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18E0E5-B2DD-6353-2EEE-B408D1CE2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730C2-DBC9-3951-B747-68047509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96713-FC5E-4A92-7B28-790B32A6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50110-7BB0-DADA-8434-C10E8166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69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698EB0-3877-EEC6-4EB0-4BDFD53D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11759-C97A-2C50-BA45-758165B34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911C7-5532-F13B-A773-969F55481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F4960-5E08-492D-868A-EC5D7BD25F3A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7229D-C742-985D-4075-901D7AD6B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A5246-283A-9D1B-8BC1-059C55192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00D15-DECB-4065-BD88-5ED32617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31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customXml" Target="../ink/ink6.xml"/><Relationship Id="rId17" Type="http://schemas.openxmlformats.org/officeDocument/2006/relationships/image" Target="../media/image11.png"/><Relationship Id="rId2" Type="http://schemas.openxmlformats.org/officeDocument/2006/relationships/image" Target="../media/image4.png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openxmlformats.org/officeDocument/2006/relationships/image" Target="../media/image10.png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D54F86-80F1-C4F4-7900-2C4F91C78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7" r="1336" b="1651"/>
          <a:stretch>
            <a:fillRect/>
          </a:stretch>
        </p:blipFill>
        <p:spPr>
          <a:xfrm>
            <a:off x="2389238" y="1496443"/>
            <a:ext cx="7413524" cy="446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66F717-9939-A69E-4214-3BABAA670118}"/>
              </a:ext>
            </a:extLst>
          </p:cNvPr>
          <p:cNvSpPr txBox="1"/>
          <p:nvPr/>
        </p:nvSpPr>
        <p:spPr>
          <a:xfrm>
            <a:off x="442451" y="304800"/>
            <a:ext cx="6067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</a:t>
            </a:r>
            <a:r>
              <a:rPr lang="en-GB" sz="1600" i="1" dirty="0"/>
              <a:t>(AI IMAGE)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901261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3232-C3DA-5CFC-9F6D-8D88CE10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D69555-BA2E-BEE9-7722-DF9034CC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2" y="262893"/>
            <a:ext cx="6160178" cy="35566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3907D9-6771-A9C6-7BC0-4E05FEF7C3C9}"/>
              </a:ext>
            </a:extLst>
          </p:cNvPr>
          <p:cNvGrpSpPr/>
          <p:nvPr/>
        </p:nvGrpSpPr>
        <p:grpSpPr>
          <a:xfrm>
            <a:off x="5711464" y="3255666"/>
            <a:ext cx="6266819" cy="3458308"/>
            <a:chOff x="254561" y="3255666"/>
            <a:chExt cx="6266819" cy="34583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1EA3B2-409C-E0CE-B916-CF4B8FE13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561" y="3349906"/>
              <a:ext cx="6266819" cy="336406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F8C88F-E568-4502-5B48-D30A5D52C309}"/>
                </a:ext>
              </a:extLst>
            </p:cNvPr>
            <p:cNvSpPr/>
            <p:nvPr/>
          </p:nvSpPr>
          <p:spPr>
            <a:xfrm>
              <a:off x="442127" y="3255666"/>
              <a:ext cx="964642" cy="3315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91F269B-BB9D-179A-7B75-0EA23BF89B9E}"/>
              </a:ext>
            </a:extLst>
          </p:cNvPr>
          <p:cNvSpPr txBox="1"/>
          <p:nvPr/>
        </p:nvSpPr>
        <p:spPr>
          <a:xfrm>
            <a:off x="7750411" y="311175"/>
            <a:ext cx="3687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AE2CA-D052-E8F0-3F31-E6CDFBC2BD24}"/>
              </a:ext>
            </a:extLst>
          </p:cNvPr>
          <p:cNvSpPr txBox="1"/>
          <p:nvPr/>
        </p:nvSpPr>
        <p:spPr>
          <a:xfrm>
            <a:off x="1425678" y="11528"/>
            <a:ext cx="1386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Air Source </a:t>
            </a:r>
          </a:p>
          <a:p>
            <a:r>
              <a:rPr lang="en-GB" sz="1200" i="1" dirty="0"/>
              <a:t>Heat Pump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F22DD9-88A7-90AE-AEA0-E50F151BFB48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1110343" y="242361"/>
            <a:ext cx="315335" cy="229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0A56F04-3E37-DF08-C40D-2A7FF25765BE}"/>
              </a:ext>
            </a:extLst>
          </p:cNvPr>
          <p:cNvSpPr txBox="1"/>
          <p:nvPr/>
        </p:nvSpPr>
        <p:spPr>
          <a:xfrm>
            <a:off x="3492075" y="2956289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Office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F03DE8-A834-2110-74DE-8565327EE28D}"/>
              </a:ext>
            </a:extLst>
          </p:cNvPr>
          <p:cNvSpPr txBox="1"/>
          <p:nvPr/>
        </p:nvSpPr>
        <p:spPr>
          <a:xfrm>
            <a:off x="2884098" y="2932971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Toilet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A3FAB1-258C-45E2-8159-D609537B0077}"/>
              </a:ext>
            </a:extLst>
          </p:cNvPr>
          <p:cNvSpPr txBox="1"/>
          <p:nvPr/>
        </p:nvSpPr>
        <p:spPr>
          <a:xfrm>
            <a:off x="5158643" y="1211063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Kitchen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1F70E9-7A56-8D3D-BF32-2AB57590A5AA}"/>
              </a:ext>
            </a:extLst>
          </p:cNvPr>
          <p:cNvSpPr txBox="1"/>
          <p:nvPr/>
        </p:nvSpPr>
        <p:spPr>
          <a:xfrm>
            <a:off x="5150433" y="2830165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Dining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04A33-7C0D-8416-02B5-96C48072440E}"/>
              </a:ext>
            </a:extLst>
          </p:cNvPr>
          <p:cNvSpPr txBox="1"/>
          <p:nvPr/>
        </p:nvSpPr>
        <p:spPr>
          <a:xfrm>
            <a:off x="1189703" y="1644332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Snug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661F58-3A91-E731-5524-D8C1BC585BAD}"/>
              </a:ext>
            </a:extLst>
          </p:cNvPr>
          <p:cNvSpPr txBox="1"/>
          <p:nvPr/>
        </p:nvSpPr>
        <p:spPr>
          <a:xfrm>
            <a:off x="1189702" y="1144376"/>
            <a:ext cx="62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Utility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E73CA1-18EF-9CC3-805C-287AF247ECEB}"/>
              </a:ext>
            </a:extLst>
          </p:cNvPr>
          <p:cNvSpPr txBox="1"/>
          <p:nvPr/>
        </p:nvSpPr>
        <p:spPr>
          <a:xfrm>
            <a:off x="8555689" y="4710104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Master Bed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1D2C1E-7BC4-3529-5023-911EA4C0AFC9}"/>
              </a:ext>
            </a:extLst>
          </p:cNvPr>
          <p:cNvSpPr txBox="1"/>
          <p:nvPr/>
        </p:nvSpPr>
        <p:spPr>
          <a:xfrm>
            <a:off x="6844008" y="5708079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Bed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0902B3-768C-786F-5E98-F1D4B20B41C9}"/>
              </a:ext>
            </a:extLst>
          </p:cNvPr>
          <p:cNvSpPr txBox="1"/>
          <p:nvPr/>
        </p:nvSpPr>
        <p:spPr>
          <a:xfrm>
            <a:off x="6844007" y="4205827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Bed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06C9D-EBF6-8E74-FFCD-F6A9E2A151CE}"/>
              </a:ext>
            </a:extLst>
          </p:cNvPr>
          <p:cNvSpPr txBox="1"/>
          <p:nvPr/>
        </p:nvSpPr>
        <p:spPr>
          <a:xfrm>
            <a:off x="6844006" y="5031940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Bath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6B0210-768A-E374-F6D3-D15A183A13C2}"/>
              </a:ext>
            </a:extLst>
          </p:cNvPr>
          <p:cNvSpPr txBox="1"/>
          <p:nvPr/>
        </p:nvSpPr>
        <p:spPr>
          <a:xfrm>
            <a:off x="8804675" y="5727743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En-suite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C53A55-1ACF-515C-10D9-36102C376BCD}"/>
              </a:ext>
            </a:extLst>
          </p:cNvPr>
          <p:cNvSpPr txBox="1"/>
          <p:nvPr/>
        </p:nvSpPr>
        <p:spPr>
          <a:xfrm>
            <a:off x="3205271" y="1331413"/>
            <a:ext cx="8046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Living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19EA36-04F3-40AC-AE0A-86B021E43E56}"/>
              </a:ext>
            </a:extLst>
          </p:cNvPr>
          <p:cNvSpPr txBox="1"/>
          <p:nvPr/>
        </p:nvSpPr>
        <p:spPr>
          <a:xfrm>
            <a:off x="2574429" y="109005"/>
            <a:ext cx="14151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Hot Water Cylinder &amp; UFH Manifolds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CE8932-FE04-221F-D29D-9C0251BB172A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1307690" y="324449"/>
            <a:ext cx="1266739" cy="590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305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E22F1-3179-83F4-99C1-9E93FA4D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0EC6633-CB6F-771C-DD2F-FD64A4D6D454}"/>
              </a:ext>
            </a:extLst>
          </p:cNvPr>
          <p:cNvSpPr txBox="1"/>
          <p:nvPr/>
        </p:nvSpPr>
        <p:spPr>
          <a:xfrm>
            <a:off x="7750411" y="311175"/>
            <a:ext cx="36870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B4537F-0B4E-DEAD-DB2E-BD35DC1BF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13" y="311175"/>
            <a:ext cx="5970619" cy="3266038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1CAD310-D40B-0514-8606-8C9CC5311EE3}"/>
              </a:ext>
            </a:extLst>
          </p:cNvPr>
          <p:cNvCxnSpPr>
            <a:cxnSpLocks/>
          </p:cNvCxnSpPr>
          <p:nvPr/>
        </p:nvCxnSpPr>
        <p:spPr>
          <a:xfrm>
            <a:off x="4716459" y="804516"/>
            <a:ext cx="0" cy="2076336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8F7E89D-2260-C47F-C40C-67615ABC6283}"/>
              </a:ext>
            </a:extLst>
          </p:cNvPr>
          <p:cNvSpPr txBox="1"/>
          <p:nvPr/>
        </p:nvSpPr>
        <p:spPr>
          <a:xfrm>
            <a:off x="4670477" y="1559472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6400mm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750C1C-7166-EA9F-6D19-B6247E7374BD}"/>
              </a:ext>
            </a:extLst>
          </p:cNvPr>
          <p:cNvSpPr/>
          <p:nvPr/>
        </p:nvSpPr>
        <p:spPr>
          <a:xfrm>
            <a:off x="5201279" y="1742831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380D3A-FF72-5DBF-A81B-AD1BCC402397}"/>
              </a:ext>
            </a:extLst>
          </p:cNvPr>
          <p:cNvSpPr/>
          <p:nvPr/>
        </p:nvSpPr>
        <p:spPr>
          <a:xfrm>
            <a:off x="3784287" y="2665408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416364-5085-1E7F-950C-E4FC57CEF14F}"/>
              </a:ext>
            </a:extLst>
          </p:cNvPr>
          <p:cNvSpPr/>
          <p:nvPr/>
        </p:nvSpPr>
        <p:spPr>
          <a:xfrm>
            <a:off x="3102091" y="2653847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4F57C6-9FDA-35EE-2E15-C87BC2AB7AAD}"/>
              </a:ext>
            </a:extLst>
          </p:cNvPr>
          <p:cNvSpPr/>
          <p:nvPr/>
        </p:nvSpPr>
        <p:spPr>
          <a:xfrm>
            <a:off x="2973902" y="1737281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236F478-3F3C-B319-5DDB-ACE38B61D488}"/>
              </a:ext>
            </a:extLst>
          </p:cNvPr>
          <p:cNvSpPr/>
          <p:nvPr/>
        </p:nvSpPr>
        <p:spPr>
          <a:xfrm>
            <a:off x="1386362" y="2058995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FCEE52-727A-0955-1979-FD5B89368CD9}"/>
              </a:ext>
            </a:extLst>
          </p:cNvPr>
          <p:cNvSpPr/>
          <p:nvPr/>
        </p:nvSpPr>
        <p:spPr>
          <a:xfrm>
            <a:off x="1303043" y="871613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B19704-71B3-B2FD-621A-CD8BA8B7DE1B}"/>
              </a:ext>
            </a:extLst>
          </p:cNvPr>
          <p:cNvSpPr/>
          <p:nvPr/>
        </p:nvSpPr>
        <p:spPr>
          <a:xfrm>
            <a:off x="6715446" y="3828802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D2FED49-A75C-C7ED-4908-3BC52C11815E}"/>
              </a:ext>
            </a:extLst>
          </p:cNvPr>
          <p:cNvSpPr/>
          <p:nvPr/>
        </p:nvSpPr>
        <p:spPr>
          <a:xfrm>
            <a:off x="6710913" y="4949680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7CDBD1-1C7C-12EA-8568-B47E31CBE077}"/>
              </a:ext>
            </a:extLst>
          </p:cNvPr>
          <p:cNvSpPr/>
          <p:nvPr/>
        </p:nvSpPr>
        <p:spPr>
          <a:xfrm>
            <a:off x="8416427" y="4654711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40451C9-8F92-F2FA-D65A-2E0EFBDF32F5}"/>
              </a:ext>
            </a:extLst>
          </p:cNvPr>
          <p:cNvSpPr/>
          <p:nvPr/>
        </p:nvSpPr>
        <p:spPr>
          <a:xfrm>
            <a:off x="8520788" y="5558981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DC0EBD-C962-FEF3-8B55-D781A181B582}"/>
              </a:ext>
            </a:extLst>
          </p:cNvPr>
          <p:cNvSpPr/>
          <p:nvPr/>
        </p:nvSpPr>
        <p:spPr>
          <a:xfrm>
            <a:off x="9144014" y="5558981"/>
            <a:ext cx="256378" cy="138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0F16750-11D7-E6B0-EFCB-6201BBDF2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64" y="3467276"/>
            <a:ext cx="5955803" cy="3074632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64C973E1-5BAA-365D-FDDE-EFED2CDE68FA}"/>
              </a:ext>
            </a:extLst>
          </p:cNvPr>
          <p:cNvSpPr/>
          <p:nvPr/>
        </p:nvSpPr>
        <p:spPr>
          <a:xfrm>
            <a:off x="6434847" y="4328842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4940FDA-4F31-36BA-62E1-D6DBF1CE3CE4}"/>
              </a:ext>
            </a:extLst>
          </p:cNvPr>
          <p:cNvSpPr/>
          <p:nvPr/>
        </p:nvSpPr>
        <p:spPr>
          <a:xfrm>
            <a:off x="6489996" y="5412794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A040773-9DD2-7621-D84D-B76C9613F7B4}"/>
              </a:ext>
            </a:extLst>
          </p:cNvPr>
          <p:cNvSpPr/>
          <p:nvPr/>
        </p:nvSpPr>
        <p:spPr>
          <a:xfrm>
            <a:off x="6694258" y="4865375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F30F9D6-1629-3F86-BEBB-278A75B9E1E6}"/>
              </a:ext>
            </a:extLst>
          </p:cNvPr>
          <p:cNvSpPr/>
          <p:nvPr/>
        </p:nvSpPr>
        <p:spPr>
          <a:xfrm>
            <a:off x="8585439" y="4820993"/>
            <a:ext cx="383451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12C7EA-112F-D551-DB76-557BEA3EF569}"/>
              </a:ext>
            </a:extLst>
          </p:cNvPr>
          <p:cNvSpPr/>
          <p:nvPr/>
        </p:nvSpPr>
        <p:spPr>
          <a:xfrm>
            <a:off x="8777167" y="5558981"/>
            <a:ext cx="661416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990C1A3-B2E6-5738-E61E-88AA47965342}"/>
              </a:ext>
            </a:extLst>
          </p:cNvPr>
          <p:cNvSpPr/>
          <p:nvPr/>
        </p:nvSpPr>
        <p:spPr>
          <a:xfrm rot="17083477">
            <a:off x="7348357" y="4980472"/>
            <a:ext cx="661416" cy="21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FA33969-C3FB-7D15-C57D-3186E102DFD1}"/>
              </a:ext>
            </a:extLst>
          </p:cNvPr>
          <p:cNvSpPr/>
          <p:nvPr/>
        </p:nvSpPr>
        <p:spPr>
          <a:xfrm rot="16200000">
            <a:off x="8097703" y="5449154"/>
            <a:ext cx="661416" cy="496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BBF3679-7D63-C04D-226C-0C2861C81695}"/>
              </a:ext>
            </a:extLst>
          </p:cNvPr>
          <p:cNvSpPr/>
          <p:nvPr/>
        </p:nvSpPr>
        <p:spPr>
          <a:xfrm rot="16200000">
            <a:off x="8658807" y="5546916"/>
            <a:ext cx="661416" cy="496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8FC743-1820-A3E2-BDD8-6B95BA609ACB}"/>
              </a:ext>
            </a:extLst>
          </p:cNvPr>
          <p:cNvSpPr/>
          <p:nvPr/>
        </p:nvSpPr>
        <p:spPr>
          <a:xfrm rot="16200000">
            <a:off x="6161214" y="4250783"/>
            <a:ext cx="395934" cy="496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85AE448-A306-F0DA-09DF-5B115BA47BFF}"/>
              </a:ext>
            </a:extLst>
          </p:cNvPr>
          <p:cNvSpPr/>
          <p:nvPr/>
        </p:nvSpPr>
        <p:spPr>
          <a:xfrm rot="16200000">
            <a:off x="6512946" y="4197380"/>
            <a:ext cx="395934" cy="496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34F98867-F4FE-200D-7813-24B158A5EC39}"/>
                  </a:ext>
                </a:extLst>
              </p14:cNvPr>
              <p14:cNvContentPartPr/>
              <p14:nvPr/>
            </p14:nvContentPartPr>
            <p14:xfrm>
              <a:off x="6983850" y="4378920"/>
              <a:ext cx="186480" cy="105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34F98867-F4FE-200D-7813-24B158A5EC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47850" y="4343280"/>
                <a:ext cx="258120" cy="17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69F0C076-203D-87D1-D8FE-96797853C817}"/>
              </a:ext>
            </a:extLst>
          </p:cNvPr>
          <p:cNvGrpSpPr/>
          <p:nvPr/>
        </p:nvGrpSpPr>
        <p:grpSpPr>
          <a:xfrm>
            <a:off x="7133970" y="4474320"/>
            <a:ext cx="62280" cy="19440"/>
            <a:chOff x="7133970" y="4474320"/>
            <a:chExt cx="62280" cy="1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55AC3F2-697F-1620-DB67-C21B5F488DDF}"/>
                    </a:ext>
                  </a:extLst>
                </p14:cNvPr>
                <p14:cNvContentPartPr/>
                <p14:nvPr/>
              </p14:nvContentPartPr>
              <p14:xfrm>
                <a:off x="7195890" y="4474320"/>
                <a:ext cx="360" cy="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55AC3F2-697F-1620-DB67-C21B5F488DD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78250" y="44563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FD981B6-3255-B216-1716-BC9A54CCAB74}"/>
                    </a:ext>
                  </a:extLst>
                </p14:cNvPr>
                <p14:cNvContentPartPr/>
                <p14:nvPr/>
              </p14:nvContentPartPr>
              <p14:xfrm>
                <a:off x="7164930" y="4479000"/>
                <a:ext cx="360" cy="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FD981B6-3255-B216-1716-BC9A54CCAB7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47290" y="4461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65B65AC-4F6F-70EC-2878-D40547832975}"/>
                    </a:ext>
                  </a:extLst>
                </p14:cNvPr>
                <p14:cNvContentPartPr/>
                <p14:nvPr/>
              </p14:nvContentPartPr>
              <p14:xfrm>
                <a:off x="7133970" y="4493400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65B65AC-4F6F-70EC-2878-D4054783297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16330" y="4475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75336F80-B93B-535C-6486-1C4DD0483ADA}"/>
                  </a:ext>
                </a:extLst>
              </p14:cNvPr>
              <p14:cNvContentPartPr/>
              <p14:nvPr/>
            </p14:nvContentPartPr>
            <p14:xfrm>
              <a:off x="8031810" y="4612200"/>
              <a:ext cx="52920" cy="633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75336F80-B93B-535C-6486-1C4DD0483AD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13810" y="4594560"/>
                <a:ext cx="885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877D92A-273C-6172-CE69-37065EC0504E}"/>
                  </a:ext>
                </a:extLst>
              </p14:cNvPr>
              <p14:cNvContentPartPr/>
              <p14:nvPr/>
            </p14:nvContentPartPr>
            <p14:xfrm>
              <a:off x="8086530" y="4593840"/>
              <a:ext cx="16200" cy="356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877D92A-273C-6172-CE69-37065EC0504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68530" y="4575840"/>
                <a:ext cx="5184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6CB57580-C8A9-6ACC-639B-1FAD6D3CDD46}"/>
                  </a:ext>
                </a:extLst>
              </p14:cNvPr>
              <p14:cNvContentPartPr/>
              <p14:nvPr/>
            </p14:nvContentPartPr>
            <p14:xfrm>
              <a:off x="8097690" y="4512480"/>
              <a:ext cx="23760" cy="576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6CB57580-C8A9-6ACC-639B-1FAD6D3CDD4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91570" y="4506360"/>
                <a:ext cx="3600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51392D4-B98B-CAA0-2CC2-A5385D9DD29B}"/>
                  </a:ext>
                </a:extLst>
              </p14:cNvPr>
              <p14:cNvContentPartPr/>
              <p14:nvPr/>
            </p14:nvContentPartPr>
            <p14:xfrm>
              <a:off x="8120010" y="4579080"/>
              <a:ext cx="5040" cy="169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51392D4-B98B-CAA0-2CC2-A5385D9DD29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13890" y="4572960"/>
                <a:ext cx="17280" cy="29160"/>
              </a:xfrm>
              <a:prstGeom prst="rect">
                <a:avLst/>
              </a:prstGeom>
            </p:spPr>
          </p:pic>
        </mc:Fallback>
      </mc:AlternateContent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32009DC-7CB7-F2E3-68AD-EC25EBCD41B6}"/>
              </a:ext>
            </a:extLst>
          </p:cNvPr>
          <p:cNvCxnSpPr>
            <a:cxnSpLocks/>
          </p:cNvCxnSpPr>
          <p:nvPr/>
        </p:nvCxnSpPr>
        <p:spPr>
          <a:xfrm flipH="1">
            <a:off x="4467225" y="2653847"/>
            <a:ext cx="1724025" cy="0"/>
          </a:xfrm>
          <a:prstGeom prst="straightConnector1">
            <a:avLst/>
          </a:prstGeom>
          <a:ln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CC8C22AD-6A42-44BA-DBB9-300F8F4328FC}"/>
              </a:ext>
            </a:extLst>
          </p:cNvPr>
          <p:cNvSpPr txBox="1"/>
          <p:nvPr/>
        </p:nvSpPr>
        <p:spPr>
          <a:xfrm>
            <a:off x="5140504" y="2521166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5000mm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5CECAAD-5C2D-382E-6CF5-14AF29612F44}"/>
              </a:ext>
            </a:extLst>
          </p:cNvPr>
          <p:cNvCxnSpPr>
            <a:cxnSpLocks/>
          </p:cNvCxnSpPr>
          <p:nvPr/>
        </p:nvCxnSpPr>
        <p:spPr>
          <a:xfrm>
            <a:off x="3921447" y="2458945"/>
            <a:ext cx="0" cy="528317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2BCC679E-9474-544E-4358-EFC75BDAAAA4}"/>
              </a:ext>
            </a:extLst>
          </p:cNvPr>
          <p:cNvSpPr txBox="1"/>
          <p:nvPr/>
        </p:nvSpPr>
        <p:spPr>
          <a:xfrm>
            <a:off x="3850514" y="2500621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1500mm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C39FB5C-F5AB-78BA-A0EA-AACD999E4803}"/>
              </a:ext>
            </a:extLst>
          </p:cNvPr>
          <p:cNvCxnSpPr>
            <a:cxnSpLocks/>
          </p:cNvCxnSpPr>
          <p:nvPr/>
        </p:nvCxnSpPr>
        <p:spPr>
          <a:xfrm flipH="1">
            <a:off x="3535322" y="2773130"/>
            <a:ext cx="696318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6061B405-FB07-6149-D0F5-3E65ED0F2EBF}"/>
              </a:ext>
            </a:extLst>
          </p:cNvPr>
          <p:cNvSpPr txBox="1"/>
          <p:nvPr/>
        </p:nvSpPr>
        <p:spPr>
          <a:xfrm>
            <a:off x="3584069" y="2657964"/>
            <a:ext cx="45733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2120mm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812DF7C3-DE38-3A0F-1F40-2742A2538A04}"/>
              </a:ext>
            </a:extLst>
          </p:cNvPr>
          <p:cNvCxnSpPr>
            <a:cxnSpLocks/>
          </p:cNvCxnSpPr>
          <p:nvPr/>
        </p:nvCxnSpPr>
        <p:spPr>
          <a:xfrm flipH="1">
            <a:off x="2961871" y="2890462"/>
            <a:ext cx="512849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93A033CD-8844-B27E-6BF6-1CB19FA9FB6C}"/>
              </a:ext>
            </a:extLst>
          </p:cNvPr>
          <p:cNvSpPr txBox="1"/>
          <p:nvPr/>
        </p:nvSpPr>
        <p:spPr>
          <a:xfrm>
            <a:off x="3014082" y="2756773"/>
            <a:ext cx="45733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1500mm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896E64F-AEE1-7CA5-9611-B32B05DAD538}"/>
              </a:ext>
            </a:extLst>
          </p:cNvPr>
          <p:cNvCxnSpPr>
            <a:cxnSpLocks/>
          </p:cNvCxnSpPr>
          <p:nvPr/>
        </p:nvCxnSpPr>
        <p:spPr>
          <a:xfrm>
            <a:off x="3358469" y="680437"/>
            <a:ext cx="0" cy="1740034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40D29E55-3553-2D8C-2E0F-CDB8066D699F}"/>
              </a:ext>
            </a:extLst>
          </p:cNvPr>
          <p:cNvSpPr txBox="1"/>
          <p:nvPr/>
        </p:nvSpPr>
        <p:spPr>
          <a:xfrm>
            <a:off x="3317252" y="1441157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5100mm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1C539CE-603E-2357-BB99-16868198C155}"/>
              </a:ext>
            </a:extLst>
          </p:cNvPr>
          <p:cNvCxnSpPr>
            <a:cxnSpLocks/>
          </p:cNvCxnSpPr>
          <p:nvPr/>
        </p:nvCxnSpPr>
        <p:spPr>
          <a:xfrm>
            <a:off x="2066365" y="2827241"/>
            <a:ext cx="856180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97F5B2C-0FA7-BCA4-DD69-9C0928BB7885}"/>
              </a:ext>
            </a:extLst>
          </p:cNvPr>
          <p:cNvSpPr txBox="1"/>
          <p:nvPr/>
        </p:nvSpPr>
        <p:spPr>
          <a:xfrm>
            <a:off x="2286743" y="2690443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2530mm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F3BEBDB-65B7-0C67-4D2F-25EFF7F6D36E}"/>
              </a:ext>
            </a:extLst>
          </p:cNvPr>
          <p:cNvCxnSpPr>
            <a:cxnSpLocks/>
          </p:cNvCxnSpPr>
          <p:nvPr/>
        </p:nvCxnSpPr>
        <p:spPr>
          <a:xfrm>
            <a:off x="918883" y="1958275"/>
            <a:ext cx="1111623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3BB37482-6FB6-7556-E461-30B6D457AFB6}"/>
              </a:ext>
            </a:extLst>
          </p:cNvPr>
          <p:cNvCxnSpPr>
            <a:cxnSpLocks/>
          </p:cNvCxnSpPr>
          <p:nvPr/>
        </p:nvCxnSpPr>
        <p:spPr>
          <a:xfrm>
            <a:off x="1642740" y="1325896"/>
            <a:ext cx="0" cy="1661366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9586B39-FC58-8B32-F014-9D74ED030777}"/>
              </a:ext>
            </a:extLst>
          </p:cNvPr>
          <p:cNvSpPr txBox="1"/>
          <p:nvPr/>
        </p:nvSpPr>
        <p:spPr>
          <a:xfrm>
            <a:off x="1085363" y="1808867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3250mm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DE1E24F-4306-02B2-CB52-B11F25E9B9F7}"/>
              </a:ext>
            </a:extLst>
          </p:cNvPr>
          <p:cNvSpPr txBox="1"/>
          <p:nvPr/>
        </p:nvSpPr>
        <p:spPr>
          <a:xfrm>
            <a:off x="1303043" y="2394212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5100mm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50E0C64-6882-451D-31F4-3B66D1B796C2}"/>
              </a:ext>
            </a:extLst>
          </p:cNvPr>
          <p:cNvCxnSpPr>
            <a:cxnSpLocks/>
          </p:cNvCxnSpPr>
          <p:nvPr/>
        </p:nvCxnSpPr>
        <p:spPr>
          <a:xfrm>
            <a:off x="1203470" y="680437"/>
            <a:ext cx="0" cy="592551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D7F54D86-74B7-5240-F02B-F43E51D4FB54}"/>
              </a:ext>
            </a:extLst>
          </p:cNvPr>
          <p:cNvSpPr txBox="1"/>
          <p:nvPr/>
        </p:nvSpPr>
        <p:spPr>
          <a:xfrm>
            <a:off x="1145314" y="830495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1750mm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A8CBECB-0125-313F-4216-80C8D0147E5F}"/>
              </a:ext>
            </a:extLst>
          </p:cNvPr>
          <p:cNvSpPr txBox="1"/>
          <p:nvPr/>
        </p:nvSpPr>
        <p:spPr>
          <a:xfrm>
            <a:off x="6475210" y="4235571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2700mm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15A98784-B87A-47EC-CBCE-D88C8E6C1768}"/>
              </a:ext>
            </a:extLst>
          </p:cNvPr>
          <p:cNvCxnSpPr>
            <a:cxnSpLocks/>
          </p:cNvCxnSpPr>
          <p:nvPr/>
        </p:nvCxnSpPr>
        <p:spPr>
          <a:xfrm>
            <a:off x="6815167" y="3828802"/>
            <a:ext cx="2200" cy="942575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9016D59B-AD30-6AAA-D377-FF4542FFD73B}"/>
              </a:ext>
            </a:extLst>
          </p:cNvPr>
          <p:cNvCxnSpPr>
            <a:cxnSpLocks/>
          </p:cNvCxnSpPr>
          <p:nvPr/>
        </p:nvCxnSpPr>
        <p:spPr>
          <a:xfrm>
            <a:off x="6815167" y="5231904"/>
            <a:ext cx="0" cy="915119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EA1F952E-A150-D5AB-CFEA-77681E6F8174}"/>
              </a:ext>
            </a:extLst>
          </p:cNvPr>
          <p:cNvSpPr txBox="1"/>
          <p:nvPr/>
        </p:nvSpPr>
        <p:spPr>
          <a:xfrm>
            <a:off x="6475210" y="5608735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2700mm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1A41A23-5509-76D2-CA10-106F8A6E9126}"/>
              </a:ext>
            </a:extLst>
          </p:cNvPr>
          <p:cNvSpPr txBox="1"/>
          <p:nvPr/>
        </p:nvSpPr>
        <p:spPr>
          <a:xfrm>
            <a:off x="6654470" y="4823787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1100mm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818E57D-9BD1-FCB5-89C2-8657CCA6DB4D}"/>
              </a:ext>
            </a:extLst>
          </p:cNvPr>
          <p:cNvCxnSpPr>
            <a:cxnSpLocks/>
          </p:cNvCxnSpPr>
          <p:nvPr/>
        </p:nvCxnSpPr>
        <p:spPr>
          <a:xfrm>
            <a:off x="6713440" y="4814065"/>
            <a:ext cx="0" cy="366139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C3E8B58-E7E9-FB81-C579-8084E02DBE64}"/>
              </a:ext>
            </a:extLst>
          </p:cNvPr>
          <p:cNvCxnSpPr>
            <a:cxnSpLocks/>
          </p:cNvCxnSpPr>
          <p:nvPr/>
        </p:nvCxnSpPr>
        <p:spPr>
          <a:xfrm>
            <a:off x="6568946" y="5088194"/>
            <a:ext cx="634073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9DC414C9-DBF7-A6FD-63B4-0CFFD52307BD}"/>
              </a:ext>
            </a:extLst>
          </p:cNvPr>
          <p:cNvSpPr txBox="1"/>
          <p:nvPr/>
        </p:nvSpPr>
        <p:spPr>
          <a:xfrm>
            <a:off x="6747503" y="4964656"/>
            <a:ext cx="65876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1950mm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0B9D4B19-6C05-8E18-B4AD-23CD6EF432AB}"/>
              </a:ext>
            </a:extLst>
          </p:cNvPr>
          <p:cNvCxnSpPr>
            <a:cxnSpLocks/>
          </p:cNvCxnSpPr>
          <p:nvPr/>
        </p:nvCxnSpPr>
        <p:spPr>
          <a:xfrm>
            <a:off x="6110840" y="4865375"/>
            <a:ext cx="409792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335FC6E7-694E-22AE-B6E3-56C78C5CC3A1}"/>
              </a:ext>
            </a:extLst>
          </p:cNvPr>
          <p:cNvSpPr txBox="1"/>
          <p:nvPr/>
        </p:nvSpPr>
        <p:spPr>
          <a:xfrm>
            <a:off x="6114127" y="4712067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1200mm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0CFF895-B160-A8E5-2407-067D7B57E14C}"/>
              </a:ext>
            </a:extLst>
          </p:cNvPr>
          <p:cNvSpPr txBox="1"/>
          <p:nvPr/>
        </p:nvSpPr>
        <p:spPr>
          <a:xfrm>
            <a:off x="8225503" y="5858927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1500mm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AC60F07D-182C-37C7-CCC5-4EA8D737AB2A}"/>
              </a:ext>
            </a:extLst>
          </p:cNvPr>
          <p:cNvCxnSpPr>
            <a:cxnSpLocks/>
          </p:cNvCxnSpPr>
          <p:nvPr/>
        </p:nvCxnSpPr>
        <p:spPr>
          <a:xfrm>
            <a:off x="8180070" y="6028204"/>
            <a:ext cx="492735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D01F32A7-B465-3233-A4BA-CE9DC5909775}"/>
              </a:ext>
            </a:extLst>
          </p:cNvPr>
          <p:cNvSpPr txBox="1"/>
          <p:nvPr/>
        </p:nvSpPr>
        <p:spPr>
          <a:xfrm>
            <a:off x="9015109" y="5328155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2120mm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68423CC5-BECA-572B-6F50-A8D612BFBEF5}"/>
              </a:ext>
            </a:extLst>
          </p:cNvPr>
          <p:cNvCxnSpPr>
            <a:cxnSpLocks/>
          </p:cNvCxnSpPr>
          <p:nvPr/>
        </p:nvCxnSpPr>
        <p:spPr>
          <a:xfrm>
            <a:off x="8722522" y="5458400"/>
            <a:ext cx="716061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C955D2A1-FD6E-06FE-359B-C1496146B7B3}"/>
              </a:ext>
            </a:extLst>
          </p:cNvPr>
          <p:cNvCxnSpPr>
            <a:cxnSpLocks/>
          </p:cNvCxnSpPr>
          <p:nvPr/>
        </p:nvCxnSpPr>
        <p:spPr>
          <a:xfrm>
            <a:off x="8846172" y="5133933"/>
            <a:ext cx="0" cy="101309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1A04C35B-307B-EDF6-6C6F-D90DD9490519}"/>
              </a:ext>
            </a:extLst>
          </p:cNvPr>
          <p:cNvSpPr txBox="1"/>
          <p:nvPr/>
        </p:nvSpPr>
        <p:spPr>
          <a:xfrm>
            <a:off x="8788140" y="5680588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2900mm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20D1E064-BA10-96E5-5A9D-BFB59C3434CA}"/>
              </a:ext>
            </a:extLst>
          </p:cNvPr>
          <p:cNvCxnSpPr>
            <a:cxnSpLocks/>
          </p:cNvCxnSpPr>
          <p:nvPr/>
        </p:nvCxnSpPr>
        <p:spPr>
          <a:xfrm>
            <a:off x="8722522" y="3828802"/>
            <a:ext cx="0" cy="1289403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9EBFC6EA-4859-D2B7-8DCE-D920E29BDBF3}"/>
              </a:ext>
            </a:extLst>
          </p:cNvPr>
          <p:cNvSpPr txBox="1"/>
          <p:nvPr/>
        </p:nvSpPr>
        <p:spPr>
          <a:xfrm>
            <a:off x="8380810" y="4293561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3700mm</a:t>
            </a: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97D81A5A-FC51-99D5-12C7-464336878729}"/>
              </a:ext>
            </a:extLst>
          </p:cNvPr>
          <p:cNvCxnSpPr>
            <a:cxnSpLocks/>
          </p:cNvCxnSpPr>
          <p:nvPr/>
        </p:nvCxnSpPr>
        <p:spPr>
          <a:xfrm>
            <a:off x="8180070" y="4020671"/>
            <a:ext cx="1283691" cy="0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3B12199-10D1-0413-69E7-0B883C01B90E}"/>
              </a:ext>
            </a:extLst>
          </p:cNvPr>
          <p:cNvSpPr txBox="1"/>
          <p:nvPr/>
        </p:nvSpPr>
        <p:spPr>
          <a:xfrm>
            <a:off x="8896138" y="3891128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3720mm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F8D8CFF8-78B0-5CE7-3B92-CA242EA3D81D}"/>
              </a:ext>
            </a:extLst>
          </p:cNvPr>
          <p:cNvCxnSpPr>
            <a:cxnSpLocks/>
          </p:cNvCxnSpPr>
          <p:nvPr/>
        </p:nvCxnSpPr>
        <p:spPr>
          <a:xfrm>
            <a:off x="7628508" y="4391185"/>
            <a:ext cx="0" cy="1167796"/>
          </a:xfrm>
          <a:prstGeom prst="straightConnector1">
            <a:avLst/>
          </a:prstGeom>
          <a:ln w="3175"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318C559A-FCEF-EEB3-AD61-82A9654838B5}"/>
              </a:ext>
            </a:extLst>
          </p:cNvPr>
          <p:cNvSpPr txBox="1"/>
          <p:nvPr/>
        </p:nvSpPr>
        <p:spPr>
          <a:xfrm>
            <a:off x="7567669" y="5160978"/>
            <a:ext cx="4234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" dirty="0"/>
              <a:t>3400mm</a:t>
            </a:r>
          </a:p>
        </p:txBody>
      </p:sp>
    </p:spTree>
    <p:extLst>
      <p:ext uri="{BB962C8B-B14F-4D97-AF65-F5344CB8AC3E}">
        <p14:creationId xmlns:p14="http://schemas.microsoft.com/office/powerpoint/2010/main" val="96489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C17A8-3907-DDAF-5114-E67BCF28F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22169B-EC31-2C21-F70D-ACC63CC8FA18}"/>
              </a:ext>
            </a:extLst>
          </p:cNvPr>
          <p:cNvSpPr txBox="1"/>
          <p:nvPr/>
        </p:nvSpPr>
        <p:spPr>
          <a:xfrm>
            <a:off x="595985" y="351369"/>
            <a:ext cx="6518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– SIDE ELEVATIONS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82D393-B183-6C94-927A-F668FDFA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44" r="9935"/>
          <a:stretch>
            <a:fillRect/>
          </a:stretch>
        </p:blipFill>
        <p:spPr>
          <a:xfrm>
            <a:off x="1337186" y="1048433"/>
            <a:ext cx="4640826" cy="4039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1BC208-D090-3900-F25F-22519DCDD3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3" t="6389" r="2418" b="2980"/>
          <a:stretch>
            <a:fillRect/>
          </a:stretch>
        </p:blipFill>
        <p:spPr>
          <a:xfrm>
            <a:off x="6213990" y="1048433"/>
            <a:ext cx="4640826" cy="40391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C78F75-25F8-A105-7F02-9F244DDA4D63}"/>
              </a:ext>
            </a:extLst>
          </p:cNvPr>
          <p:cNvSpPr txBox="1"/>
          <p:nvPr/>
        </p:nvSpPr>
        <p:spPr>
          <a:xfrm>
            <a:off x="6713759" y="503377"/>
            <a:ext cx="2473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Dimensions on next page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7A526-17F7-A657-D900-07C60C9BE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069" y="4420685"/>
            <a:ext cx="3136709" cy="1933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5E0F2D-EAAA-EB39-60D9-E5EE1DEA6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22" y="4572693"/>
            <a:ext cx="3301032" cy="19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0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46268-80EC-6CC0-C7E2-8B8874F7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816E8E-825D-63F1-1CB8-8A34971B0443}"/>
              </a:ext>
            </a:extLst>
          </p:cNvPr>
          <p:cNvSpPr txBox="1"/>
          <p:nvPr/>
        </p:nvSpPr>
        <p:spPr>
          <a:xfrm>
            <a:off x="595985" y="351369"/>
            <a:ext cx="6518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– SIDE ELEVATIONS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676649-5805-92F9-F186-4642A569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44" r="9935"/>
          <a:stretch>
            <a:fillRect/>
          </a:stretch>
        </p:blipFill>
        <p:spPr>
          <a:xfrm>
            <a:off x="1337187" y="1832205"/>
            <a:ext cx="4640826" cy="4039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D95004-EF17-AA2A-E6C7-A378BC2C85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3" t="6389" r="2418" b="2980"/>
          <a:stretch>
            <a:fillRect/>
          </a:stretch>
        </p:blipFill>
        <p:spPr>
          <a:xfrm>
            <a:off x="6210962" y="1832205"/>
            <a:ext cx="4640826" cy="403916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6A2127-9D6B-92B8-103B-53E41FEAE1F4}"/>
              </a:ext>
            </a:extLst>
          </p:cNvPr>
          <p:cNvCxnSpPr>
            <a:cxnSpLocks/>
          </p:cNvCxnSpPr>
          <p:nvPr/>
        </p:nvCxnSpPr>
        <p:spPr>
          <a:xfrm>
            <a:off x="507495" y="3814917"/>
            <a:ext cx="0" cy="13175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DC1E3A-2EDF-DD65-A554-239615344DC6}"/>
              </a:ext>
            </a:extLst>
          </p:cNvPr>
          <p:cNvCxnSpPr>
            <a:cxnSpLocks/>
          </p:cNvCxnSpPr>
          <p:nvPr/>
        </p:nvCxnSpPr>
        <p:spPr>
          <a:xfrm>
            <a:off x="373626" y="3814917"/>
            <a:ext cx="1582994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8F2EA6-F240-886B-EAA4-BC90C8F70A6A}"/>
              </a:ext>
            </a:extLst>
          </p:cNvPr>
          <p:cNvCxnSpPr>
            <a:cxnSpLocks/>
          </p:cNvCxnSpPr>
          <p:nvPr/>
        </p:nvCxnSpPr>
        <p:spPr>
          <a:xfrm>
            <a:off x="167148" y="5132439"/>
            <a:ext cx="1874179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65BB60C-6B93-5DFD-DC5B-C549E15DB68D}"/>
              </a:ext>
            </a:extLst>
          </p:cNvPr>
          <p:cNvSpPr txBox="1"/>
          <p:nvPr/>
        </p:nvSpPr>
        <p:spPr>
          <a:xfrm>
            <a:off x="59183" y="4164157"/>
            <a:ext cx="1104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2600mm</a:t>
            </a:r>
          </a:p>
          <a:p>
            <a:r>
              <a:rPr lang="en-GB" sz="700" dirty="0"/>
              <a:t>(to underside of eaves)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AB6BD30-4309-7A7B-DDD7-D2F6E20345EE}"/>
              </a:ext>
            </a:extLst>
          </p:cNvPr>
          <p:cNvCxnSpPr>
            <a:cxnSpLocks/>
          </p:cNvCxnSpPr>
          <p:nvPr/>
        </p:nvCxnSpPr>
        <p:spPr>
          <a:xfrm>
            <a:off x="1104237" y="4030551"/>
            <a:ext cx="0" cy="11018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E2A41C-2DDA-16DB-1569-02EE97B09438}"/>
              </a:ext>
            </a:extLst>
          </p:cNvPr>
          <p:cNvSpPr txBox="1"/>
          <p:nvPr/>
        </p:nvSpPr>
        <p:spPr>
          <a:xfrm>
            <a:off x="661030" y="4553603"/>
            <a:ext cx="6587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2400mm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A0EC4E-8F23-FBC7-C820-844C6404AAC6}"/>
              </a:ext>
            </a:extLst>
          </p:cNvPr>
          <p:cNvCxnSpPr>
            <a:cxnSpLocks/>
          </p:cNvCxnSpPr>
          <p:nvPr/>
        </p:nvCxnSpPr>
        <p:spPr>
          <a:xfrm>
            <a:off x="990410" y="4030551"/>
            <a:ext cx="1582994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2785A3F-B17C-B506-27DB-AE48BCCD7513}"/>
              </a:ext>
            </a:extLst>
          </p:cNvPr>
          <p:cNvCxnSpPr>
            <a:cxnSpLocks/>
          </p:cNvCxnSpPr>
          <p:nvPr/>
        </p:nvCxnSpPr>
        <p:spPr>
          <a:xfrm flipV="1">
            <a:off x="2573404" y="5132439"/>
            <a:ext cx="0" cy="1261981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F290324-27A1-F144-8A5F-E68C3DEC07D6}"/>
              </a:ext>
            </a:extLst>
          </p:cNvPr>
          <p:cNvCxnSpPr>
            <a:cxnSpLocks/>
          </p:cNvCxnSpPr>
          <p:nvPr/>
        </p:nvCxnSpPr>
        <p:spPr>
          <a:xfrm flipV="1">
            <a:off x="4662760" y="5132438"/>
            <a:ext cx="0" cy="1261981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30BC3ED-658E-AAC1-4B8A-7A636CE343DF}"/>
              </a:ext>
            </a:extLst>
          </p:cNvPr>
          <p:cNvCxnSpPr>
            <a:cxnSpLocks/>
          </p:cNvCxnSpPr>
          <p:nvPr/>
        </p:nvCxnSpPr>
        <p:spPr>
          <a:xfrm flipH="1">
            <a:off x="2573404" y="6394419"/>
            <a:ext cx="20893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1A966AB-CC53-7DE6-299D-C0612D36B39D}"/>
              </a:ext>
            </a:extLst>
          </p:cNvPr>
          <p:cNvSpPr txBox="1"/>
          <p:nvPr/>
        </p:nvSpPr>
        <p:spPr>
          <a:xfrm>
            <a:off x="3347508" y="6204196"/>
            <a:ext cx="6587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4500mm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84045D0-D853-F538-BEEB-10D062E36A88}"/>
              </a:ext>
            </a:extLst>
          </p:cNvPr>
          <p:cNvCxnSpPr>
            <a:cxnSpLocks/>
          </p:cNvCxnSpPr>
          <p:nvPr/>
        </p:nvCxnSpPr>
        <p:spPr>
          <a:xfrm>
            <a:off x="373626" y="3326240"/>
            <a:ext cx="3303262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C4E8D04-D81E-3F89-B41C-12DE059A6A97}"/>
              </a:ext>
            </a:extLst>
          </p:cNvPr>
          <p:cNvCxnSpPr>
            <a:cxnSpLocks/>
          </p:cNvCxnSpPr>
          <p:nvPr/>
        </p:nvCxnSpPr>
        <p:spPr>
          <a:xfrm>
            <a:off x="1059153" y="3326240"/>
            <a:ext cx="0" cy="4886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ADB1A2A-0DA5-6B53-01B2-0EBACA2DCB13}"/>
              </a:ext>
            </a:extLst>
          </p:cNvPr>
          <p:cNvSpPr txBox="1"/>
          <p:nvPr/>
        </p:nvSpPr>
        <p:spPr>
          <a:xfrm>
            <a:off x="417952" y="3413616"/>
            <a:ext cx="910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937mm</a:t>
            </a:r>
          </a:p>
          <a:p>
            <a:r>
              <a:rPr lang="en-GB" sz="700" dirty="0"/>
              <a:t>(to underside)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B6619E7-737F-29A3-B676-B72144BC4246}"/>
              </a:ext>
            </a:extLst>
          </p:cNvPr>
          <p:cNvCxnSpPr>
            <a:cxnSpLocks/>
          </p:cNvCxnSpPr>
          <p:nvPr/>
        </p:nvCxnSpPr>
        <p:spPr>
          <a:xfrm>
            <a:off x="9659490" y="4813353"/>
            <a:ext cx="2238596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6D9555D-DA11-67AE-3F1C-18BCC5386355}"/>
              </a:ext>
            </a:extLst>
          </p:cNvPr>
          <p:cNvCxnSpPr>
            <a:cxnSpLocks/>
          </p:cNvCxnSpPr>
          <p:nvPr/>
        </p:nvCxnSpPr>
        <p:spPr>
          <a:xfrm>
            <a:off x="9561519" y="2941011"/>
            <a:ext cx="2336567" cy="13898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1CDE528-6733-B946-0F6B-0689EF5FF618}"/>
              </a:ext>
            </a:extLst>
          </p:cNvPr>
          <p:cNvCxnSpPr>
            <a:cxnSpLocks/>
          </p:cNvCxnSpPr>
          <p:nvPr/>
        </p:nvCxnSpPr>
        <p:spPr>
          <a:xfrm>
            <a:off x="11044866" y="2954909"/>
            <a:ext cx="0" cy="18584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0011D06-C155-A6E7-88A6-7322AA1AFC21}"/>
              </a:ext>
            </a:extLst>
          </p:cNvPr>
          <p:cNvCxnSpPr>
            <a:cxnSpLocks/>
          </p:cNvCxnSpPr>
          <p:nvPr/>
        </p:nvCxnSpPr>
        <p:spPr>
          <a:xfrm>
            <a:off x="8396748" y="2353183"/>
            <a:ext cx="3501338" cy="0"/>
          </a:xfrm>
          <a:prstGeom prst="line">
            <a:avLst/>
          </a:pr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C392BD13-83A5-571A-293B-1DCB1E13DFC1}"/>
              </a:ext>
            </a:extLst>
          </p:cNvPr>
          <p:cNvCxnSpPr>
            <a:cxnSpLocks/>
          </p:cNvCxnSpPr>
          <p:nvPr/>
        </p:nvCxnSpPr>
        <p:spPr>
          <a:xfrm>
            <a:off x="11327894" y="2377579"/>
            <a:ext cx="0" cy="5773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077BB2DB-34F1-8FAC-BA4C-C544F342495B}"/>
              </a:ext>
            </a:extLst>
          </p:cNvPr>
          <p:cNvSpPr txBox="1"/>
          <p:nvPr/>
        </p:nvSpPr>
        <p:spPr>
          <a:xfrm>
            <a:off x="11025744" y="3829666"/>
            <a:ext cx="10654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5430mm </a:t>
            </a:r>
          </a:p>
          <a:p>
            <a:r>
              <a:rPr lang="en-GB" sz="700" dirty="0"/>
              <a:t>(to underside of eaves)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5A00E20-D26D-535D-5047-EA9860B14D28}"/>
              </a:ext>
            </a:extLst>
          </p:cNvPr>
          <p:cNvSpPr txBox="1"/>
          <p:nvPr/>
        </p:nvSpPr>
        <p:spPr>
          <a:xfrm>
            <a:off x="11327893" y="2544945"/>
            <a:ext cx="763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/>
              <a:t>1450mm</a:t>
            </a:r>
          </a:p>
          <a:p>
            <a:r>
              <a:rPr lang="en-GB" sz="700" dirty="0"/>
              <a:t>(to underside)</a:t>
            </a:r>
          </a:p>
        </p:txBody>
      </p:sp>
    </p:spTree>
    <p:extLst>
      <p:ext uri="{BB962C8B-B14F-4D97-AF65-F5344CB8AC3E}">
        <p14:creationId xmlns:p14="http://schemas.microsoft.com/office/powerpoint/2010/main" val="314526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ABE59-E49E-A9E6-D519-74C0D94F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95E287-88D9-BB41-6383-C19E0884B381}"/>
              </a:ext>
            </a:extLst>
          </p:cNvPr>
          <p:cNvSpPr txBox="1"/>
          <p:nvPr/>
        </p:nvSpPr>
        <p:spPr>
          <a:xfrm>
            <a:off x="8504903" y="703394"/>
            <a:ext cx="36870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</a:t>
            </a:r>
          </a:p>
          <a:p>
            <a:r>
              <a:rPr lang="en-GB" sz="2800" dirty="0"/>
              <a:t>FRONT &amp; REAR ELEVATIONS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A344B0-8726-837F-62E6-76A4ADBB6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62" y="152400"/>
            <a:ext cx="8026096" cy="3217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4B6C94-83F5-1908-948E-E400C99890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57"/>
          <a:stretch>
            <a:fillRect/>
          </a:stretch>
        </p:blipFill>
        <p:spPr>
          <a:xfrm>
            <a:off x="337457" y="3429000"/>
            <a:ext cx="3287485" cy="15350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1ED8BF-8539-4BC4-1004-0F8C9165E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28" y="5023156"/>
            <a:ext cx="2775857" cy="17114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02DE66-07AB-7762-2856-8C149E68E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254" y="3551676"/>
            <a:ext cx="7701237" cy="301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0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032B9-CBD5-F070-BBDE-922DA4F0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BCEB41-6382-F62E-E057-7E50AAE8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7" r="1336" b="1651"/>
          <a:stretch>
            <a:fillRect/>
          </a:stretch>
        </p:blipFill>
        <p:spPr>
          <a:xfrm>
            <a:off x="821695" y="1442014"/>
            <a:ext cx="7413524" cy="446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9E9A8B-E7CF-64F1-829E-9430A338CC9D}"/>
              </a:ext>
            </a:extLst>
          </p:cNvPr>
          <p:cNvSpPr txBox="1"/>
          <p:nvPr/>
        </p:nvSpPr>
        <p:spPr>
          <a:xfrm>
            <a:off x="442451" y="304800"/>
            <a:ext cx="6067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</a:t>
            </a:r>
            <a:r>
              <a:rPr lang="en-GB" sz="1600" i="1" dirty="0"/>
              <a:t>(MATERIALS)</a:t>
            </a:r>
            <a:endParaRPr lang="en-GB" sz="28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2E5AE-B2F4-D637-0EC6-069840F2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526" y="4797784"/>
            <a:ext cx="2581635" cy="13336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FDB038-684B-0DAF-6750-C8B9DC6B6A01}"/>
              </a:ext>
            </a:extLst>
          </p:cNvPr>
          <p:cNvSpPr txBox="1"/>
          <p:nvPr/>
        </p:nvSpPr>
        <p:spPr>
          <a:xfrm>
            <a:off x="8501743" y="6218557"/>
            <a:ext cx="314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Charred Timber Cladding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A87A14D-4B64-058F-E45D-27B80DDFA375}"/>
              </a:ext>
            </a:extLst>
          </p:cNvPr>
          <p:cNvCxnSpPr/>
          <p:nvPr/>
        </p:nvCxnSpPr>
        <p:spPr>
          <a:xfrm>
            <a:off x="5279571" y="4887686"/>
            <a:ext cx="3222172" cy="827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48BE97-E47D-F16C-3765-9FF01EA7DB0A}"/>
              </a:ext>
            </a:extLst>
          </p:cNvPr>
          <p:cNvCxnSpPr>
            <a:cxnSpLocks/>
          </p:cNvCxnSpPr>
          <p:nvPr/>
        </p:nvCxnSpPr>
        <p:spPr>
          <a:xfrm flipV="1">
            <a:off x="5469730" y="1861457"/>
            <a:ext cx="3238841" cy="19468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29F10F2-9111-8BB5-DB55-5400CAC9D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7616" y="522524"/>
            <a:ext cx="3042677" cy="18389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CA3C6F-9E75-F6DA-0CDF-628C378EFD5D}"/>
              </a:ext>
            </a:extLst>
          </p:cNvPr>
          <p:cNvSpPr txBox="1"/>
          <p:nvPr/>
        </p:nvSpPr>
        <p:spPr>
          <a:xfrm>
            <a:off x="8817616" y="2448591"/>
            <a:ext cx="3141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Black integrated solar panels on roof surrounded by black stand and seam metal roofing</a:t>
            </a:r>
          </a:p>
        </p:txBody>
      </p:sp>
    </p:spTree>
    <p:extLst>
      <p:ext uri="{BB962C8B-B14F-4D97-AF65-F5344CB8AC3E}">
        <p14:creationId xmlns:p14="http://schemas.microsoft.com/office/powerpoint/2010/main" val="2667586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E7BD6-C364-8267-11E2-E1254E710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3BDA53-8EE7-A4D2-C8E9-DB0A76D6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7" r="1336" b="1651"/>
          <a:stretch>
            <a:fillRect/>
          </a:stretch>
        </p:blipFill>
        <p:spPr>
          <a:xfrm>
            <a:off x="821695" y="1442014"/>
            <a:ext cx="7413524" cy="446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C7B4D0-C341-AA1E-4D1F-B51652C9B6F6}"/>
              </a:ext>
            </a:extLst>
          </p:cNvPr>
          <p:cNvSpPr txBox="1"/>
          <p:nvPr/>
        </p:nvSpPr>
        <p:spPr>
          <a:xfrm>
            <a:off x="442451" y="304800"/>
            <a:ext cx="6067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</a:t>
            </a:r>
            <a:r>
              <a:rPr lang="en-GB" sz="1600" i="1" dirty="0"/>
              <a:t>(MATERIALS)</a:t>
            </a:r>
            <a:endParaRPr lang="en-GB" sz="28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0F54EA-D891-6FE8-C53C-E654B20C84C7}"/>
              </a:ext>
            </a:extLst>
          </p:cNvPr>
          <p:cNvSpPr txBox="1"/>
          <p:nvPr/>
        </p:nvSpPr>
        <p:spPr>
          <a:xfrm>
            <a:off x="8654143" y="5024230"/>
            <a:ext cx="314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Black metal cast aluminium guttering and downspouts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37CF38-4CE1-C090-F468-D938139DC84C}"/>
              </a:ext>
            </a:extLst>
          </p:cNvPr>
          <p:cNvCxnSpPr/>
          <p:nvPr/>
        </p:nvCxnSpPr>
        <p:spPr>
          <a:xfrm>
            <a:off x="5431971" y="4381582"/>
            <a:ext cx="3222172" cy="827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171A779-BFEB-372D-B820-AAC19BFD24E7}"/>
              </a:ext>
            </a:extLst>
          </p:cNvPr>
          <p:cNvCxnSpPr>
            <a:cxnSpLocks/>
          </p:cNvCxnSpPr>
          <p:nvPr/>
        </p:nvCxnSpPr>
        <p:spPr>
          <a:xfrm>
            <a:off x="1992086" y="4240604"/>
            <a:ext cx="6662057" cy="968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4481FA-D020-DFA0-E199-746974F1FB52}"/>
              </a:ext>
            </a:extLst>
          </p:cNvPr>
          <p:cNvCxnSpPr>
            <a:cxnSpLocks/>
          </p:cNvCxnSpPr>
          <p:nvPr/>
        </p:nvCxnSpPr>
        <p:spPr>
          <a:xfrm>
            <a:off x="2841172" y="3142464"/>
            <a:ext cx="5812971" cy="20664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A0296C-2C2D-2064-E3C3-4B2EB68C6195}"/>
              </a:ext>
            </a:extLst>
          </p:cNvPr>
          <p:cNvCxnSpPr>
            <a:cxnSpLocks/>
          </p:cNvCxnSpPr>
          <p:nvPr/>
        </p:nvCxnSpPr>
        <p:spPr>
          <a:xfrm>
            <a:off x="5007429" y="4038600"/>
            <a:ext cx="3646714" cy="11702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270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70B5F-6D08-4101-5A28-D13454AC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61D2EF-CE21-0AA5-C974-F72115782F91}"/>
              </a:ext>
            </a:extLst>
          </p:cNvPr>
          <p:cNvSpPr txBox="1"/>
          <p:nvPr/>
        </p:nvSpPr>
        <p:spPr>
          <a:xfrm>
            <a:off x="442451" y="304800"/>
            <a:ext cx="6067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</a:t>
            </a:r>
            <a:r>
              <a:rPr lang="en-GB" sz="1600" i="1" dirty="0"/>
              <a:t>(MATERIALS)</a:t>
            </a:r>
            <a:endParaRPr lang="en-GB" sz="28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25C555-D132-2BC2-4E3A-88E6C1319BC3}"/>
              </a:ext>
            </a:extLst>
          </p:cNvPr>
          <p:cNvSpPr txBox="1"/>
          <p:nvPr/>
        </p:nvSpPr>
        <p:spPr>
          <a:xfrm>
            <a:off x="8654143" y="5024230"/>
            <a:ext cx="314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Black metal cast aluminium guttering and downspouts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FDF52C-FDDD-B925-63F2-18F9D6235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767" y="1309484"/>
            <a:ext cx="9487524" cy="37147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40D5E8-1292-64DD-0DFA-FE0BD2AF63A4}"/>
              </a:ext>
            </a:extLst>
          </p:cNvPr>
          <p:cNvCxnSpPr>
            <a:cxnSpLocks/>
          </p:cNvCxnSpPr>
          <p:nvPr/>
        </p:nvCxnSpPr>
        <p:spPr>
          <a:xfrm flipH="1">
            <a:off x="8654143" y="3166857"/>
            <a:ext cx="1317171" cy="2042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6683F7E-25E3-6317-4896-BA9C84A450C4}"/>
              </a:ext>
            </a:extLst>
          </p:cNvPr>
          <p:cNvCxnSpPr>
            <a:cxnSpLocks/>
          </p:cNvCxnSpPr>
          <p:nvPr/>
        </p:nvCxnSpPr>
        <p:spPr>
          <a:xfrm>
            <a:off x="6955971" y="2253343"/>
            <a:ext cx="1698172" cy="29555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72DE09-C037-A7C4-5C98-31BCB2790D02}"/>
              </a:ext>
            </a:extLst>
          </p:cNvPr>
          <p:cNvCxnSpPr>
            <a:cxnSpLocks/>
          </p:cNvCxnSpPr>
          <p:nvPr/>
        </p:nvCxnSpPr>
        <p:spPr>
          <a:xfrm>
            <a:off x="2993571" y="3962400"/>
            <a:ext cx="5660572" cy="12464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4168CBB-4E13-DB9B-4529-F414264D207B}"/>
              </a:ext>
            </a:extLst>
          </p:cNvPr>
          <p:cNvCxnSpPr>
            <a:cxnSpLocks/>
          </p:cNvCxnSpPr>
          <p:nvPr/>
        </p:nvCxnSpPr>
        <p:spPr>
          <a:xfrm>
            <a:off x="4572000" y="3331029"/>
            <a:ext cx="4082143" cy="18778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43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8E4B-A3BC-2E74-B87A-45F1ECC3E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C5730F-6A14-79C9-11F1-7CB4E9999885}"/>
              </a:ext>
            </a:extLst>
          </p:cNvPr>
          <p:cNvSpPr txBox="1"/>
          <p:nvPr/>
        </p:nvSpPr>
        <p:spPr>
          <a:xfrm>
            <a:off x="442451" y="304800"/>
            <a:ext cx="6067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STID FOLD BARN 2026 </a:t>
            </a:r>
            <a:r>
              <a:rPr lang="en-GB" sz="1600" i="1" dirty="0"/>
              <a:t>(MATERIALS)</a:t>
            </a:r>
            <a:endParaRPr lang="en-GB" sz="28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0E0CB5-63A6-3531-BD48-0B9AF5A45262}"/>
              </a:ext>
            </a:extLst>
          </p:cNvPr>
          <p:cNvSpPr txBox="1"/>
          <p:nvPr/>
        </p:nvSpPr>
        <p:spPr>
          <a:xfrm>
            <a:off x="8654143" y="5024230"/>
            <a:ext cx="3141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Black metal cast aluminium soil pipe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6E6E2-888B-5069-B6B9-00AD25492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767" y="1309484"/>
            <a:ext cx="9487524" cy="371474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D200F8-FD9E-EE37-61BA-1C9EFC88DDB9}"/>
              </a:ext>
            </a:extLst>
          </p:cNvPr>
          <p:cNvCxnSpPr>
            <a:cxnSpLocks/>
          </p:cNvCxnSpPr>
          <p:nvPr/>
        </p:nvCxnSpPr>
        <p:spPr>
          <a:xfrm>
            <a:off x="5584371" y="3537857"/>
            <a:ext cx="3069772" cy="16710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623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F93DF-97FA-AFBD-10C9-50772092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CE8C08-2D78-90D9-964D-BEFA1B928050}"/>
              </a:ext>
            </a:extLst>
          </p:cNvPr>
          <p:cNvSpPr txBox="1"/>
          <p:nvPr/>
        </p:nvSpPr>
        <p:spPr>
          <a:xfrm>
            <a:off x="580060" y="5970683"/>
            <a:ext cx="337457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STID FOLD BARN PLOT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9D6D24-29B5-1753-0F4C-B3D315C69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535" y="1447296"/>
            <a:ext cx="6685709" cy="4155057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795144B-7FE8-EC24-52C0-A4BF5F5A8042}"/>
              </a:ext>
            </a:extLst>
          </p:cNvPr>
          <p:cNvSpPr/>
          <p:nvPr/>
        </p:nvSpPr>
        <p:spPr>
          <a:xfrm>
            <a:off x="6379980" y="1985282"/>
            <a:ext cx="3657600" cy="2576886"/>
          </a:xfrm>
          <a:custGeom>
            <a:avLst/>
            <a:gdLst>
              <a:gd name="csX0" fmla="*/ 0 w 3657600"/>
              <a:gd name="csY0" fmla="*/ 261257 h 2677886"/>
              <a:gd name="csX1" fmla="*/ 152400 w 3657600"/>
              <a:gd name="csY1" fmla="*/ 1012372 h 2677886"/>
              <a:gd name="csX2" fmla="*/ 1175657 w 3657600"/>
              <a:gd name="csY2" fmla="*/ 2677886 h 2677886"/>
              <a:gd name="csX3" fmla="*/ 1850571 w 3657600"/>
              <a:gd name="csY3" fmla="*/ 2340429 h 2677886"/>
              <a:gd name="csX4" fmla="*/ 1774371 w 3657600"/>
              <a:gd name="csY4" fmla="*/ 1937657 h 2677886"/>
              <a:gd name="csX5" fmla="*/ 2427514 w 3657600"/>
              <a:gd name="csY5" fmla="*/ 1774372 h 2677886"/>
              <a:gd name="csX6" fmla="*/ 2481943 w 3657600"/>
              <a:gd name="csY6" fmla="*/ 1981200 h 2677886"/>
              <a:gd name="csX7" fmla="*/ 3058885 w 3657600"/>
              <a:gd name="csY7" fmla="*/ 1828800 h 2677886"/>
              <a:gd name="csX8" fmla="*/ 3200400 w 3657600"/>
              <a:gd name="csY8" fmla="*/ 2471057 h 2677886"/>
              <a:gd name="csX9" fmla="*/ 3461657 w 3657600"/>
              <a:gd name="csY9" fmla="*/ 2438400 h 2677886"/>
              <a:gd name="csX10" fmla="*/ 3657600 w 3657600"/>
              <a:gd name="csY10" fmla="*/ 87086 h 2677886"/>
              <a:gd name="csX11" fmla="*/ 1404257 w 3657600"/>
              <a:gd name="csY11" fmla="*/ 0 h 2677886"/>
              <a:gd name="csX12" fmla="*/ 0 w 3657600"/>
              <a:gd name="csY12" fmla="*/ 261257 h 26778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657600" h="2677886">
                <a:moveTo>
                  <a:pt x="0" y="261257"/>
                </a:moveTo>
                <a:lnTo>
                  <a:pt x="152400" y="1012372"/>
                </a:lnTo>
                <a:lnTo>
                  <a:pt x="1175657" y="2677886"/>
                </a:lnTo>
                <a:lnTo>
                  <a:pt x="1850571" y="2340429"/>
                </a:lnTo>
                <a:lnTo>
                  <a:pt x="1774371" y="1937657"/>
                </a:lnTo>
                <a:lnTo>
                  <a:pt x="2427514" y="1774372"/>
                </a:lnTo>
                <a:lnTo>
                  <a:pt x="2481943" y="1981200"/>
                </a:lnTo>
                <a:lnTo>
                  <a:pt x="3058885" y="1828800"/>
                </a:lnTo>
                <a:lnTo>
                  <a:pt x="3200400" y="2471057"/>
                </a:lnTo>
                <a:lnTo>
                  <a:pt x="3461657" y="2438400"/>
                </a:lnTo>
                <a:lnTo>
                  <a:pt x="3657600" y="87086"/>
                </a:lnTo>
                <a:lnTo>
                  <a:pt x="1404257" y="0"/>
                </a:lnTo>
                <a:lnTo>
                  <a:pt x="0" y="261257"/>
                </a:lnTo>
                <a:close/>
              </a:path>
            </a:pathLst>
          </a:custGeom>
          <a:solidFill>
            <a:srgbClr val="FF0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3D8FF5-73DF-6272-8927-E387F33890D1}"/>
              </a:ext>
            </a:extLst>
          </p:cNvPr>
          <p:cNvSpPr/>
          <p:nvPr/>
        </p:nvSpPr>
        <p:spPr>
          <a:xfrm rot="21001884">
            <a:off x="6468760" y="2101193"/>
            <a:ext cx="1425206" cy="809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47A66E-1792-609B-1661-BDB3660729A5}"/>
              </a:ext>
            </a:extLst>
          </p:cNvPr>
          <p:cNvSpPr/>
          <p:nvPr/>
        </p:nvSpPr>
        <p:spPr>
          <a:xfrm rot="20805407">
            <a:off x="8130117" y="3461188"/>
            <a:ext cx="631694" cy="3399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5091E6-A651-829C-F678-9733E504796F}"/>
              </a:ext>
            </a:extLst>
          </p:cNvPr>
          <p:cNvSpPr/>
          <p:nvPr/>
        </p:nvSpPr>
        <p:spPr>
          <a:xfrm>
            <a:off x="347843" y="887317"/>
            <a:ext cx="547030" cy="3191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555D51-436E-C21F-9FFC-A6BC90B93A89}"/>
              </a:ext>
            </a:extLst>
          </p:cNvPr>
          <p:cNvSpPr txBox="1"/>
          <p:nvPr/>
        </p:nvSpPr>
        <p:spPr>
          <a:xfrm>
            <a:off x="1112554" y="718487"/>
            <a:ext cx="2388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Barn &amp; Extension location and footprint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6CE01B-DC65-A0F7-8B55-4C898D5F3FC4}"/>
              </a:ext>
            </a:extLst>
          </p:cNvPr>
          <p:cNvSpPr/>
          <p:nvPr/>
        </p:nvSpPr>
        <p:spPr>
          <a:xfrm>
            <a:off x="347843" y="1891030"/>
            <a:ext cx="547030" cy="3191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CA5F4F-02B6-F8E6-45D0-F85D1EC87FBD}"/>
              </a:ext>
            </a:extLst>
          </p:cNvPr>
          <p:cNvSpPr txBox="1"/>
          <p:nvPr/>
        </p:nvSpPr>
        <p:spPr>
          <a:xfrm>
            <a:off x="1112554" y="1561354"/>
            <a:ext cx="2388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Identified Parking for 2x cars to SPD guidelines of 3.6m x 4.8m for each vehicle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39E618-2A76-4630-E817-86E32DE910D0}"/>
              </a:ext>
            </a:extLst>
          </p:cNvPr>
          <p:cNvSpPr txBox="1"/>
          <p:nvPr/>
        </p:nvSpPr>
        <p:spPr>
          <a:xfrm>
            <a:off x="1085707" y="2958220"/>
            <a:ext cx="23884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Patio area (this forms part of suitable garden space alongside section between patio and ruin for sitting, drying clothes, children playing as per SPD guidelines)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4BC4EF-7E03-00C1-6FD2-9CA92E19381E}"/>
              </a:ext>
            </a:extLst>
          </p:cNvPr>
          <p:cNvSpPr/>
          <p:nvPr/>
        </p:nvSpPr>
        <p:spPr>
          <a:xfrm rot="4791073">
            <a:off x="7687744" y="2245430"/>
            <a:ext cx="714819" cy="30836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A531A1-6CC2-1698-D870-99B987F2733F}"/>
              </a:ext>
            </a:extLst>
          </p:cNvPr>
          <p:cNvSpPr/>
          <p:nvPr/>
        </p:nvSpPr>
        <p:spPr>
          <a:xfrm>
            <a:off x="347843" y="3269409"/>
            <a:ext cx="547030" cy="31918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9285C5B-3DBE-BF71-0D0B-9EBA88F4312E}"/>
              </a:ext>
            </a:extLst>
          </p:cNvPr>
          <p:cNvCxnSpPr>
            <a:cxnSpLocks/>
          </p:cNvCxnSpPr>
          <p:nvPr/>
        </p:nvCxnSpPr>
        <p:spPr>
          <a:xfrm flipH="1">
            <a:off x="9410700" y="1079500"/>
            <a:ext cx="656376" cy="941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A0BAF6A-37B1-AF1E-152F-97FEE63E3791}"/>
              </a:ext>
            </a:extLst>
          </p:cNvPr>
          <p:cNvSpPr txBox="1"/>
          <p:nvPr/>
        </p:nvSpPr>
        <p:spPr>
          <a:xfrm>
            <a:off x="9455750" y="702651"/>
            <a:ext cx="2388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Existing Ruin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536F02-D434-8944-937F-2DB062EAB86B}"/>
              </a:ext>
            </a:extLst>
          </p:cNvPr>
          <p:cNvSpPr/>
          <p:nvPr/>
        </p:nvSpPr>
        <p:spPr>
          <a:xfrm>
            <a:off x="163286" y="152400"/>
            <a:ext cx="11865428" cy="6574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BED9ED1-3E62-69BC-95EA-1EC10B734853}"/>
              </a:ext>
            </a:extLst>
          </p:cNvPr>
          <p:cNvSpPr/>
          <p:nvPr/>
        </p:nvSpPr>
        <p:spPr>
          <a:xfrm>
            <a:off x="5191432" y="2890684"/>
            <a:ext cx="2359742" cy="2290916"/>
          </a:xfrm>
          <a:custGeom>
            <a:avLst/>
            <a:gdLst>
              <a:gd name="csX0" fmla="*/ 1297858 w 2359742"/>
              <a:gd name="csY0" fmla="*/ 0 h 2290916"/>
              <a:gd name="csX1" fmla="*/ 0 w 2359742"/>
              <a:gd name="csY1" fmla="*/ 314632 h 2290916"/>
              <a:gd name="csX2" fmla="*/ 1907458 w 2359742"/>
              <a:gd name="csY2" fmla="*/ 2290916 h 2290916"/>
              <a:gd name="csX3" fmla="*/ 2359742 w 2359742"/>
              <a:gd name="csY3" fmla="*/ 1691148 h 2290916"/>
              <a:gd name="csX4" fmla="*/ 1297858 w 2359742"/>
              <a:gd name="csY4" fmla="*/ 0 h 22909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59742" h="2290916">
                <a:moveTo>
                  <a:pt x="1297858" y="0"/>
                </a:moveTo>
                <a:lnTo>
                  <a:pt x="0" y="314632"/>
                </a:lnTo>
                <a:lnTo>
                  <a:pt x="1907458" y="2290916"/>
                </a:lnTo>
                <a:lnTo>
                  <a:pt x="2359742" y="1691148"/>
                </a:lnTo>
                <a:lnTo>
                  <a:pt x="1297858" y="0"/>
                </a:lnTo>
                <a:close/>
              </a:path>
            </a:pathLst>
          </a:custGeom>
          <a:solidFill>
            <a:srgbClr val="FF0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559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12275-96CD-5544-617D-6C61A32AF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858048-68EC-2219-917E-06C454181E4A}"/>
              </a:ext>
            </a:extLst>
          </p:cNvPr>
          <p:cNvSpPr txBox="1"/>
          <p:nvPr/>
        </p:nvSpPr>
        <p:spPr>
          <a:xfrm>
            <a:off x="347843" y="6153530"/>
            <a:ext cx="337457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STID FOLD BARN PLOT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0241A-C3C5-DEA7-DA1B-DB7A5AA2B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37" y="1531842"/>
            <a:ext cx="6685709" cy="41550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F4D9E57-4F79-02F5-CFE5-CCAB584EAB22}"/>
              </a:ext>
            </a:extLst>
          </p:cNvPr>
          <p:cNvSpPr/>
          <p:nvPr/>
        </p:nvSpPr>
        <p:spPr>
          <a:xfrm>
            <a:off x="347843" y="887317"/>
            <a:ext cx="547030" cy="31918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96F8F5B-B38D-41B7-ACA9-69D65861BD75}"/>
              </a:ext>
            </a:extLst>
          </p:cNvPr>
          <p:cNvSpPr/>
          <p:nvPr/>
        </p:nvSpPr>
        <p:spPr>
          <a:xfrm>
            <a:off x="6381135" y="2000964"/>
            <a:ext cx="3657600" cy="2576886"/>
          </a:xfrm>
          <a:custGeom>
            <a:avLst/>
            <a:gdLst>
              <a:gd name="csX0" fmla="*/ 0 w 3657600"/>
              <a:gd name="csY0" fmla="*/ 261257 h 2677886"/>
              <a:gd name="csX1" fmla="*/ 152400 w 3657600"/>
              <a:gd name="csY1" fmla="*/ 1012372 h 2677886"/>
              <a:gd name="csX2" fmla="*/ 1175657 w 3657600"/>
              <a:gd name="csY2" fmla="*/ 2677886 h 2677886"/>
              <a:gd name="csX3" fmla="*/ 1850571 w 3657600"/>
              <a:gd name="csY3" fmla="*/ 2340429 h 2677886"/>
              <a:gd name="csX4" fmla="*/ 1774371 w 3657600"/>
              <a:gd name="csY4" fmla="*/ 1937657 h 2677886"/>
              <a:gd name="csX5" fmla="*/ 2427514 w 3657600"/>
              <a:gd name="csY5" fmla="*/ 1774372 h 2677886"/>
              <a:gd name="csX6" fmla="*/ 2481943 w 3657600"/>
              <a:gd name="csY6" fmla="*/ 1981200 h 2677886"/>
              <a:gd name="csX7" fmla="*/ 3058885 w 3657600"/>
              <a:gd name="csY7" fmla="*/ 1828800 h 2677886"/>
              <a:gd name="csX8" fmla="*/ 3200400 w 3657600"/>
              <a:gd name="csY8" fmla="*/ 2471057 h 2677886"/>
              <a:gd name="csX9" fmla="*/ 3461657 w 3657600"/>
              <a:gd name="csY9" fmla="*/ 2438400 h 2677886"/>
              <a:gd name="csX10" fmla="*/ 3657600 w 3657600"/>
              <a:gd name="csY10" fmla="*/ 87086 h 2677886"/>
              <a:gd name="csX11" fmla="*/ 1404257 w 3657600"/>
              <a:gd name="csY11" fmla="*/ 0 h 2677886"/>
              <a:gd name="csX12" fmla="*/ 0 w 3657600"/>
              <a:gd name="csY12" fmla="*/ 261257 h 26778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657600" h="2677886">
                <a:moveTo>
                  <a:pt x="0" y="261257"/>
                </a:moveTo>
                <a:lnTo>
                  <a:pt x="152400" y="1012372"/>
                </a:lnTo>
                <a:lnTo>
                  <a:pt x="1175657" y="2677886"/>
                </a:lnTo>
                <a:lnTo>
                  <a:pt x="1850571" y="2340429"/>
                </a:lnTo>
                <a:lnTo>
                  <a:pt x="1774371" y="1937657"/>
                </a:lnTo>
                <a:lnTo>
                  <a:pt x="2427514" y="1774372"/>
                </a:lnTo>
                <a:lnTo>
                  <a:pt x="2481943" y="1981200"/>
                </a:lnTo>
                <a:lnTo>
                  <a:pt x="3058885" y="1828800"/>
                </a:lnTo>
                <a:lnTo>
                  <a:pt x="3200400" y="2471057"/>
                </a:lnTo>
                <a:lnTo>
                  <a:pt x="3461657" y="2438400"/>
                </a:lnTo>
                <a:lnTo>
                  <a:pt x="3657600" y="87086"/>
                </a:lnTo>
                <a:lnTo>
                  <a:pt x="1404257" y="0"/>
                </a:lnTo>
                <a:lnTo>
                  <a:pt x="0" y="261257"/>
                </a:lnTo>
                <a:close/>
              </a:path>
            </a:pathLst>
          </a:custGeom>
          <a:solidFill>
            <a:srgbClr val="FF0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8B78E9-7A27-9056-BECF-92A2C4F9F748}"/>
              </a:ext>
            </a:extLst>
          </p:cNvPr>
          <p:cNvSpPr txBox="1"/>
          <p:nvPr/>
        </p:nvSpPr>
        <p:spPr>
          <a:xfrm>
            <a:off x="1112554" y="718487"/>
            <a:ext cx="2388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Temporary Caravan – onsite living and amenities – lands on existing hard standing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82421B-8CFC-CE08-BBB9-0B7143FE7353}"/>
              </a:ext>
            </a:extLst>
          </p:cNvPr>
          <p:cNvSpPr txBox="1"/>
          <p:nvPr/>
        </p:nvSpPr>
        <p:spPr>
          <a:xfrm>
            <a:off x="1115994" y="2186879"/>
            <a:ext cx="2388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Temporary Storage Containers and site amenities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8D0203-C7A0-312C-C544-C87EB1D46062}"/>
              </a:ext>
            </a:extLst>
          </p:cNvPr>
          <p:cNvSpPr/>
          <p:nvPr/>
        </p:nvSpPr>
        <p:spPr>
          <a:xfrm>
            <a:off x="347843" y="2437907"/>
            <a:ext cx="547030" cy="3191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8444306-E2B1-B215-CDA5-EAA73B3737FE}"/>
              </a:ext>
            </a:extLst>
          </p:cNvPr>
          <p:cNvCxnSpPr>
            <a:cxnSpLocks/>
          </p:cNvCxnSpPr>
          <p:nvPr/>
        </p:nvCxnSpPr>
        <p:spPr>
          <a:xfrm flipH="1">
            <a:off x="9410700" y="1079500"/>
            <a:ext cx="656376" cy="941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1D4EE5B-23D1-8F5F-57CB-D091F2F4BA2A}"/>
              </a:ext>
            </a:extLst>
          </p:cNvPr>
          <p:cNvSpPr txBox="1"/>
          <p:nvPr/>
        </p:nvSpPr>
        <p:spPr>
          <a:xfrm>
            <a:off x="9455750" y="702651"/>
            <a:ext cx="2388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Existing Ruin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EB3BAB-1E8A-801E-3505-275EF180F3B2}"/>
              </a:ext>
            </a:extLst>
          </p:cNvPr>
          <p:cNvSpPr/>
          <p:nvPr/>
        </p:nvSpPr>
        <p:spPr>
          <a:xfrm rot="20776715">
            <a:off x="8114202" y="3418983"/>
            <a:ext cx="513794" cy="4035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71F7D07-FA30-278C-F850-7D4023B6A8F4}"/>
              </a:ext>
            </a:extLst>
          </p:cNvPr>
          <p:cNvSpPr/>
          <p:nvPr/>
        </p:nvSpPr>
        <p:spPr>
          <a:xfrm>
            <a:off x="5191432" y="2890684"/>
            <a:ext cx="2359742" cy="2290916"/>
          </a:xfrm>
          <a:custGeom>
            <a:avLst/>
            <a:gdLst>
              <a:gd name="csX0" fmla="*/ 1297858 w 2359742"/>
              <a:gd name="csY0" fmla="*/ 0 h 2290916"/>
              <a:gd name="csX1" fmla="*/ 0 w 2359742"/>
              <a:gd name="csY1" fmla="*/ 314632 h 2290916"/>
              <a:gd name="csX2" fmla="*/ 1907458 w 2359742"/>
              <a:gd name="csY2" fmla="*/ 2290916 h 2290916"/>
              <a:gd name="csX3" fmla="*/ 2359742 w 2359742"/>
              <a:gd name="csY3" fmla="*/ 1691148 h 2290916"/>
              <a:gd name="csX4" fmla="*/ 1297858 w 2359742"/>
              <a:gd name="csY4" fmla="*/ 0 h 22909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59742" h="2290916">
                <a:moveTo>
                  <a:pt x="1297858" y="0"/>
                </a:moveTo>
                <a:lnTo>
                  <a:pt x="0" y="314632"/>
                </a:lnTo>
                <a:lnTo>
                  <a:pt x="1907458" y="2290916"/>
                </a:lnTo>
                <a:lnTo>
                  <a:pt x="2359742" y="1691148"/>
                </a:lnTo>
                <a:lnTo>
                  <a:pt x="1297858" y="0"/>
                </a:lnTo>
                <a:close/>
              </a:path>
            </a:pathLst>
          </a:custGeom>
          <a:solidFill>
            <a:srgbClr val="FF000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86949E-5A75-603C-22C7-D33837559763}"/>
              </a:ext>
            </a:extLst>
          </p:cNvPr>
          <p:cNvSpPr/>
          <p:nvPr/>
        </p:nvSpPr>
        <p:spPr>
          <a:xfrm rot="236494">
            <a:off x="8678205" y="2253829"/>
            <a:ext cx="1051001" cy="31789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03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10144</TotalTime>
  <Words>262</Words>
  <Application>Microsoft Office PowerPoint</Application>
  <PresentationFormat>Widescreen</PresentationFormat>
  <Paragraphs>74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Smith</dc:creator>
  <cp:lastModifiedBy>Adam Smith</cp:lastModifiedBy>
  <cp:revision>1</cp:revision>
  <dcterms:created xsi:type="dcterms:W3CDTF">2026-05-16T12:11:08Z</dcterms:created>
  <dcterms:modified xsi:type="dcterms:W3CDTF">2026-05-23T14:46:08Z</dcterms:modified>
</cp:coreProperties>
</file>